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0"/>
  </p:notesMasterIdLst>
  <p:sldIdLst>
    <p:sldId id="258" r:id="rId2"/>
    <p:sldId id="434" r:id="rId3"/>
    <p:sldId id="264" r:id="rId4"/>
    <p:sldId id="430" r:id="rId5"/>
    <p:sldId id="269" r:id="rId6"/>
    <p:sldId id="270" r:id="rId7"/>
    <p:sldId id="268" r:id="rId8"/>
    <p:sldId id="326" r:id="rId9"/>
    <p:sldId id="271" r:id="rId10"/>
    <p:sldId id="272" r:id="rId11"/>
    <p:sldId id="273" r:id="rId12"/>
    <p:sldId id="369" r:id="rId13"/>
    <p:sldId id="274" r:id="rId14"/>
    <p:sldId id="402" r:id="rId15"/>
    <p:sldId id="403" r:id="rId16"/>
    <p:sldId id="429" r:id="rId17"/>
    <p:sldId id="404" r:id="rId18"/>
    <p:sldId id="280" r:id="rId19"/>
    <p:sldId id="281" r:id="rId20"/>
    <p:sldId id="283" r:id="rId21"/>
    <p:sldId id="284" r:id="rId22"/>
    <p:sldId id="285" r:id="rId23"/>
    <p:sldId id="286" r:id="rId24"/>
    <p:sldId id="288" r:id="rId25"/>
    <p:sldId id="297" r:id="rId26"/>
    <p:sldId id="290" r:id="rId27"/>
    <p:sldId id="291" r:id="rId28"/>
    <p:sldId id="292" r:id="rId29"/>
    <p:sldId id="293" r:id="rId30"/>
    <p:sldId id="294" r:id="rId31"/>
    <p:sldId id="418" r:id="rId32"/>
    <p:sldId id="295" r:id="rId33"/>
    <p:sldId id="296" r:id="rId34"/>
    <p:sldId id="298" r:id="rId35"/>
    <p:sldId id="301" r:id="rId36"/>
    <p:sldId id="302" r:id="rId37"/>
    <p:sldId id="304" r:id="rId38"/>
    <p:sldId id="305" r:id="rId39"/>
    <p:sldId id="306" r:id="rId40"/>
    <p:sldId id="307" r:id="rId41"/>
    <p:sldId id="303" r:id="rId42"/>
    <p:sldId id="308" r:id="rId43"/>
    <p:sldId id="309" r:id="rId44"/>
    <p:sldId id="310" r:id="rId45"/>
    <p:sldId id="311" r:id="rId46"/>
    <p:sldId id="312" r:id="rId47"/>
    <p:sldId id="313" r:id="rId48"/>
    <p:sldId id="328" r:id="rId49"/>
    <p:sldId id="314" r:id="rId50"/>
    <p:sldId id="401" r:id="rId51"/>
    <p:sldId id="327" r:id="rId52"/>
    <p:sldId id="316" r:id="rId53"/>
    <p:sldId id="322" r:id="rId54"/>
    <p:sldId id="317" r:id="rId55"/>
    <p:sldId id="318" r:id="rId56"/>
    <p:sldId id="431" r:id="rId57"/>
    <p:sldId id="433" r:id="rId58"/>
    <p:sldId id="432" r:id="rId59"/>
    <p:sldId id="325" r:id="rId60"/>
    <p:sldId id="319" r:id="rId61"/>
    <p:sldId id="320" r:id="rId62"/>
    <p:sldId id="321" r:id="rId63"/>
    <p:sldId id="323" r:id="rId64"/>
    <p:sldId id="324" r:id="rId65"/>
    <p:sldId id="367" r:id="rId66"/>
    <p:sldId id="405" r:id="rId67"/>
    <p:sldId id="358" r:id="rId68"/>
    <p:sldId id="361" r:id="rId69"/>
    <p:sldId id="362" r:id="rId70"/>
    <p:sldId id="363" r:id="rId71"/>
    <p:sldId id="364" r:id="rId72"/>
    <p:sldId id="366" r:id="rId73"/>
    <p:sldId id="425" r:id="rId74"/>
    <p:sldId id="426" r:id="rId75"/>
    <p:sldId id="427" r:id="rId76"/>
    <p:sldId id="413" r:id="rId77"/>
    <p:sldId id="415" r:id="rId78"/>
    <p:sldId id="414" r:id="rId7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5A21"/>
    <a:srgbClr val="5B9BD5"/>
    <a:srgbClr val="9F5FCF"/>
    <a:srgbClr val="FF8F8F"/>
    <a:srgbClr val="AD4747"/>
    <a:srgbClr val="CC0000"/>
    <a:srgbClr val="4472C4"/>
    <a:srgbClr val="D64848"/>
    <a:srgbClr val="D63232"/>
    <a:srgbClr val="CD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0842" autoAdjust="0"/>
  </p:normalViewPr>
  <p:slideViewPr>
    <p:cSldViewPr snapToGrid="0">
      <p:cViewPr varScale="1">
        <p:scale>
          <a:sx n="101" d="100"/>
          <a:sy n="101" d="100"/>
        </p:scale>
        <p:origin x="9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B8D8C1E7-D5D9-45D4-8477-D24A5DC78C4D}" type="datetimeFigureOut">
              <a:rPr lang="ja-JP" altLang="en-US" smtClean="0"/>
              <a:pPr/>
              <a:t>2023/8/4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A0691016-5317-4808-B2C5-8695908965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544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84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85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71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39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8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50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87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5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24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F8A1-F21D-4F0A-8E59-18EDC5B97587}" type="datetimeFigureOut">
              <a:rPr kumimoji="1" lang="ja-JP" altLang="en-US" smtClean="0"/>
              <a:t>2023/8/4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3B1E-8131-4800-BC5F-0D8B0C02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3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8EF0F8A1-F21D-4F0A-8E59-18EDC5B97587}" type="datetimeFigureOut">
              <a:rPr lang="ja-JP" altLang="en-US" smtClean="0"/>
              <a:pPr/>
              <a:t>2023/8/4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F15B3B1E-8131-4800-BC5F-0D8B0C021C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33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vric.gamewiki.jp/" TargetMode="External"/><Relationship Id="rId2" Type="http://schemas.openxmlformats.org/officeDocument/2006/relationships/hyperlink" Target="https://www.vector.co.jp/soft/data/writing/se24426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850" y="209550"/>
            <a:ext cx="1167765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このファイルの使用</a:t>
            </a:r>
            <a:r>
              <a:rPr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にあたって</a:t>
            </a:r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】 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by </a:t>
            </a:r>
            <a:r>
              <a:rPr lang="en-US" altLang="ja-JP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r>
              <a:rPr lang="en-US" altLang="ja-JP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ohei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NIPPON / 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JVRIC, Aug.2023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セーリング振興、入門者の理解の助けになればと、編集可能なパワーポイントを公開します。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・個人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利用・商利用とも完全無料で自由です。二次配布・改変等も自由です。連絡等は一切不要です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。再配布</a:t>
            </a:r>
            <a:r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際も、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この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注意書きはできれば残しておいて下さい。</a:t>
            </a:r>
          </a:p>
          <a:p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・サイトで使用の手書き風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のフォントは「あく</a:t>
            </a:r>
            <a:r>
              <a:rPr lang="ja-JP" altLang="en-US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あ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フォント」と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いうフリーフォント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を使っています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。商用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利用可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で、第二水準も網羅した等幅フォントです。作者のあくあさんに多謝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Vector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などから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無料ダウンロード可能です。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  <a:hlinkClick r:id="rId2"/>
              </a:rPr>
              <a:t>https://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  <a:hlinkClick r:id="rId2"/>
              </a:rPr>
              <a:t>www.vector.co.jp/soft/data/writing/se244261.html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・または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ホーム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編集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置換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フォントの置換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で、お好みのフォントに一括して置き換えることができます。同じ等幅フォントに置換した方が表示が乱れにくいと思います。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・航跡などの曲線矢印は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右クリック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→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[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頂点の編集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]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で自在に曲げられます。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・完全無料・完全自由にお使いいただけます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が、作者の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(c)</a:t>
            </a:r>
            <a:r>
              <a:rPr lang="en-US" altLang="ja-JP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Sohei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NIPPON 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は著作権を放棄していません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。「私がオリジナルです」とか、そのままお金を取って再配布するとか、シーマンシップに反することはしないで下さい。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一次配布元であるバーチャルレガッタ講座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 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  <a:hlinkClick r:id="rId3"/>
              </a:rPr>
              <a:t>https://jvric.gamewiki.jp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  <a:hlinkClick r:id="rId3"/>
              </a:rPr>
              <a:t>/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への</a:t>
            </a: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リンクがあると嬉しいですが、必須ではありません。</a:t>
            </a:r>
          </a:p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5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flipV="1">
            <a:off x="-870526" y="-1463761"/>
            <a:ext cx="12387072" cy="511783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グループ化 61"/>
          <p:cNvGrpSpPr/>
          <p:nvPr/>
        </p:nvGrpSpPr>
        <p:grpSpPr>
          <a:xfrm rot="622656">
            <a:off x="4955661" y="1063838"/>
            <a:ext cx="6670909" cy="3951709"/>
            <a:chOff x="5397273" y="1676400"/>
            <a:chExt cx="3305175" cy="3305175"/>
          </a:xfrm>
        </p:grpSpPr>
        <p:cxnSp>
          <p:nvCxnSpPr>
            <p:cNvPr id="63" name="直線コネクタ 62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直線コネクタ 41"/>
          <p:cNvCxnSpPr/>
          <p:nvPr/>
        </p:nvCxnSpPr>
        <p:spPr>
          <a:xfrm flipV="1">
            <a:off x="-1602749" y="5488254"/>
            <a:ext cx="14494803" cy="10190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 rot="1757784">
            <a:off x="3986985" y="7471621"/>
            <a:ext cx="6670909" cy="395170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5231996" y="5839818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</p:cNvCxnSpPr>
          <p:nvPr/>
        </p:nvCxnSpPr>
        <p:spPr>
          <a:xfrm>
            <a:off x="5571910" y="6063920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5571910" y="6063920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ホームベース 35"/>
          <p:cNvSpPr/>
          <p:nvPr/>
        </p:nvSpPr>
        <p:spPr>
          <a:xfrm rot="13063478">
            <a:off x="5494270" y="5452313"/>
            <a:ext cx="901287" cy="338739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下矢印 44"/>
          <p:cNvSpPr/>
          <p:nvPr/>
        </p:nvSpPr>
        <p:spPr>
          <a:xfrm rot="20045815">
            <a:off x="5809883" y="1185064"/>
            <a:ext cx="807578" cy="942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5072841" y="126150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下矢印 76"/>
          <p:cNvSpPr/>
          <p:nvPr/>
        </p:nvSpPr>
        <p:spPr>
          <a:xfrm rot="20918942">
            <a:off x="5935503" y="4542717"/>
            <a:ext cx="807578" cy="942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ホームベース 77"/>
          <p:cNvSpPr/>
          <p:nvPr/>
        </p:nvSpPr>
        <p:spPr>
          <a:xfrm rot="18277754">
            <a:off x="6431221" y="5318884"/>
            <a:ext cx="901287" cy="338739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ホームベース 78"/>
          <p:cNvSpPr/>
          <p:nvPr/>
        </p:nvSpPr>
        <p:spPr>
          <a:xfrm rot="16849477">
            <a:off x="5034197" y="1188833"/>
            <a:ext cx="901287" cy="338739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ホームベース 79"/>
          <p:cNvSpPr/>
          <p:nvPr/>
        </p:nvSpPr>
        <p:spPr>
          <a:xfrm rot="11633032">
            <a:off x="7123962" y="538798"/>
            <a:ext cx="901287" cy="338739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321460" y="4009622"/>
            <a:ext cx="3894260" cy="1919239"/>
          </a:xfrm>
          <a:prstGeom prst="wedgeRoundRectCallout">
            <a:avLst>
              <a:gd name="adj1" fmla="val 78084"/>
              <a:gd name="adj2" fmla="val 2210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もっと振れそう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小さいうちにショートを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7622399" y="4794882"/>
            <a:ext cx="3947059" cy="693371"/>
          </a:xfrm>
          <a:prstGeom prst="wedgeRoundRectCallout">
            <a:avLst>
              <a:gd name="adj1" fmla="val -58520"/>
              <a:gd name="adj2" fmla="val 4077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ロングで上るぜ！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7622399" y="1667319"/>
            <a:ext cx="2944001" cy="693371"/>
          </a:xfrm>
          <a:prstGeom prst="wedgeRoundRectCallout">
            <a:avLst>
              <a:gd name="adj1" fmla="val -44105"/>
              <a:gd name="adj2" fmla="val -132135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振れ過ぎ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4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グループ化 42"/>
          <p:cNvGrpSpPr/>
          <p:nvPr/>
        </p:nvGrpSpPr>
        <p:grpSpPr>
          <a:xfrm rot="3701109">
            <a:off x="1951576" y="1917559"/>
            <a:ext cx="5552344" cy="4192839"/>
            <a:chOff x="5397273" y="1676400"/>
            <a:chExt cx="3305175" cy="3305175"/>
          </a:xfrm>
        </p:grpSpPr>
        <p:cxnSp>
          <p:nvCxnSpPr>
            <p:cNvPr id="46" name="直線コネクタ 4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 rot="4157420">
            <a:off x="1527515" y="1827598"/>
            <a:ext cx="5552344" cy="419283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2944518" y="5952455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  <a:endCxn id="23" idx="0"/>
          </p:cNvCxnSpPr>
          <p:nvPr/>
        </p:nvCxnSpPr>
        <p:spPr>
          <a:xfrm>
            <a:off x="3280391" y="6182314"/>
            <a:ext cx="2630152" cy="36424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  <a:endCxn id="23" idx="0"/>
          </p:cNvCxnSpPr>
          <p:nvPr/>
        </p:nvCxnSpPr>
        <p:spPr>
          <a:xfrm>
            <a:off x="3280391" y="6182314"/>
            <a:ext cx="2630152" cy="36424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柱 75"/>
          <p:cNvSpPr/>
          <p:nvPr/>
        </p:nvSpPr>
        <p:spPr>
          <a:xfrm>
            <a:off x="5072841" y="126150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ホームベース 77"/>
          <p:cNvSpPr/>
          <p:nvPr/>
        </p:nvSpPr>
        <p:spPr>
          <a:xfrm rot="13413467">
            <a:off x="5257798" y="5843822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フローチャート: 論理積ゲート 22"/>
          <p:cNvSpPr/>
          <p:nvPr/>
        </p:nvSpPr>
        <p:spPr>
          <a:xfrm rot="16200000">
            <a:off x="5740445" y="6405211"/>
            <a:ext cx="622886" cy="282691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7262334" y="5326210"/>
            <a:ext cx="3894260" cy="1306305"/>
          </a:xfrm>
          <a:prstGeom prst="wedgeRoundRectCallout">
            <a:avLst>
              <a:gd name="adj1" fmla="val -81063"/>
              <a:gd name="adj2" fmla="val 622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序盤はロングで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何ら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問題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4278695">
            <a:off x="3590945" y="3746583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231386" y="4476852"/>
            <a:ext cx="3894260" cy="1306305"/>
          </a:xfrm>
          <a:prstGeom prst="wedgeRoundRectCallout">
            <a:avLst>
              <a:gd name="adj1" fmla="val 34384"/>
              <a:gd name="adj2" fmla="val -7981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このまま右に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振り続けたら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40" name="ホームベース 39"/>
          <p:cNvSpPr/>
          <p:nvPr/>
        </p:nvSpPr>
        <p:spPr>
          <a:xfrm rot="20673262">
            <a:off x="2961856" y="152008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下矢印 47"/>
          <p:cNvSpPr/>
          <p:nvPr/>
        </p:nvSpPr>
        <p:spPr>
          <a:xfrm rot="454360">
            <a:off x="4834830" y="5042130"/>
            <a:ext cx="476022" cy="67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下矢印 48"/>
          <p:cNvSpPr/>
          <p:nvPr/>
        </p:nvSpPr>
        <p:spPr>
          <a:xfrm rot="1852735">
            <a:off x="4575054" y="1203734"/>
            <a:ext cx="476022" cy="67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ホームベース 49"/>
          <p:cNvSpPr/>
          <p:nvPr/>
        </p:nvSpPr>
        <p:spPr>
          <a:xfrm rot="20191911">
            <a:off x="4892080" y="348023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15183113">
            <a:off x="5180972" y="182643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7361493" y="2686279"/>
            <a:ext cx="3894260" cy="1306305"/>
          </a:xfrm>
          <a:prstGeom prst="wedgeRoundRectCallout">
            <a:avLst>
              <a:gd name="adj1" fmla="val -79595"/>
              <a:gd name="adj2" fmla="val 1351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一旦ショートで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中央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に戻すか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8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楕円 32"/>
          <p:cNvSpPr/>
          <p:nvPr/>
        </p:nvSpPr>
        <p:spPr>
          <a:xfrm>
            <a:off x="4500553" y="4436575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楕円 27"/>
          <p:cNvSpPr/>
          <p:nvPr/>
        </p:nvSpPr>
        <p:spPr>
          <a:xfrm>
            <a:off x="1452934" y="-411974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楕円 26"/>
          <p:cNvSpPr/>
          <p:nvPr/>
        </p:nvSpPr>
        <p:spPr>
          <a:xfrm>
            <a:off x="2571589" y="423283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楕円 25"/>
          <p:cNvSpPr/>
          <p:nvPr/>
        </p:nvSpPr>
        <p:spPr>
          <a:xfrm>
            <a:off x="3318289" y="1161541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3962600" y="2068594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楕円 23"/>
          <p:cNvSpPr/>
          <p:nvPr/>
        </p:nvSpPr>
        <p:spPr>
          <a:xfrm>
            <a:off x="4403871" y="3319908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3701109">
            <a:off x="3882927" y="1917559"/>
            <a:ext cx="5552344" cy="4192839"/>
            <a:chOff x="5397273" y="1676400"/>
            <a:chExt cx="3305175" cy="3305175"/>
          </a:xfrm>
        </p:grpSpPr>
        <p:cxnSp>
          <p:nvCxnSpPr>
            <p:cNvPr id="46" name="直線コネクタ 4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 rot="4157420">
            <a:off x="3458866" y="1827598"/>
            <a:ext cx="5552344" cy="419283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7004192" y="126150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2151746" y="5220447"/>
            <a:ext cx="2689953" cy="1306305"/>
          </a:xfrm>
          <a:prstGeom prst="wedgeRoundRectCallout">
            <a:avLst>
              <a:gd name="adj1" fmla="val 77591"/>
              <a:gd name="adj2" fmla="val 2614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49er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ブロー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優先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下矢印 48"/>
          <p:cNvSpPr/>
          <p:nvPr/>
        </p:nvSpPr>
        <p:spPr>
          <a:xfrm rot="1852735">
            <a:off x="6746422" y="1076625"/>
            <a:ext cx="476022" cy="67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7391737" y="5216941"/>
            <a:ext cx="3200403" cy="1306305"/>
          </a:xfrm>
          <a:prstGeom prst="wedgeRoundRectCallout">
            <a:avLst>
              <a:gd name="adj1" fmla="val -64157"/>
              <a:gd name="adj2" fmla="val 4583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Nacra17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は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シフト優先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下矢印 29"/>
          <p:cNvSpPr/>
          <p:nvPr/>
        </p:nvSpPr>
        <p:spPr>
          <a:xfrm rot="900000">
            <a:off x="6192445" y="2808573"/>
            <a:ext cx="476022" cy="67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5994817" y="4474518"/>
            <a:ext cx="476022" cy="676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13397297">
            <a:off x="8705253" y="3642900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6246975" y="606751"/>
            <a:ext cx="3061319" cy="5494946"/>
          </a:xfrm>
          <a:custGeom>
            <a:avLst/>
            <a:gdLst>
              <a:gd name="connsiteX0" fmla="*/ 0 w 3079042"/>
              <a:gd name="connsiteY0" fmla="*/ 5494946 h 5494946"/>
              <a:gd name="connsiteX1" fmla="*/ 1196411 w 3079042"/>
              <a:gd name="connsiteY1" fmla="*/ 4324172 h 5494946"/>
              <a:gd name="connsiteX2" fmla="*/ 3059394 w 3079042"/>
              <a:gd name="connsiteY2" fmla="*/ 3708875 h 5494946"/>
              <a:gd name="connsiteX3" fmla="*/ 2119357 w 3079042"/>
              <a:gd name="connsiteY3" fmla="*/ 2358640 h 5494946"/>
              <a:gd name="connsiteX4" fmla="*/ 1239140 w 3079042"/>
              <a:gd name="connsiteY4" fmla="*/ 0 h 5494946"/>
              <a:gd name="connsiteX0" fmla="*/ 0 w 3061319"/>
              <a:gd name="connsiteY0" fmla="*/ 5494946 h 5494946"/>
              <a:gd name="connsiteX1" fmla="*/ 1196411 w 3061319"/>
              <a:gd name="connsiteY1" fmla="*/ 4324172 h 5494946"/>
              <a:gd name="connsiteX2" fmla="*/ 3059394 w 3061319"/>
              <a:gd name="connsiteY2" fmla="*/ 3708875 h 5494946"/>
              <a:gd name="connsiteX3" fmla="*/ 2119357 w 3061319"/>
              <a:gd name="connsiteY3" fmla="*/ 2358640 h 5494946"/>
              <a:gd name="connsiteX4" fmla="*/ 1239140 w 3061319"/>
              <a:gd name="connsiteY4" fmla="*/ 0 h 549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319" h="5494946">
                <a:moveTo>
                  <a:pt x="0" y="5494946"/>
                </a:moveTo>
                <a:cubicBezTo>
                  <a:pt x="343256" y="5058398"/>
                  <a:pt x="686512" y="4621850"/>
                  <a:pt x="1196411" y="4324172"/>
                </a:cubicBezTo>
                <a:cubicBezTo>
                  <a:pt x="1706310" y="4026494"/>
                  <a:pt x="3016665" y="3891186"/>
                  <a:pt x="3059394" y="3708875"/>
                </a:cubicBezTo>
                <a:cubicBezTo>
                  <a:pt x="3102123" y="3526564"/>
                  <a:pt x="2422733" y="2976786"/>
                  <a:pt x="2119357" y="2358640"/>
                </a:cubicBezTo>
                <a:cubicBezTo>
                  <a:pt x="1815981" y="1740494"/>
                  <a:pt x="1527560" y="870247"/>
                  <a:pt x="123914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20542367">
            <a:off x="8502201" y="4369882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 rot="20170372">
            <a:off x="7358362" y="4693193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ホームベース 49"/>
          <p:cNvSpPr/>
          <p:nvPr/>
        </p:nvSpPr>
        <p:spPr>
          <a:xfrm rot="19037660">
            <a:off x="6236206" y="561594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14564729">
            <a:off x="7933866" y="247101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14967600">
            <a:off x="7387527" y="1124204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4375539" y="811287"/>
            <a:ext cx="2691834" cy="5264772"/>
          </a:xfrm>
          <a:custGeom>
            <a:avLst/>
            <a:gdLst>
              <a:gd name="connsiteX0" fmla="*/ 1737901 w 2566843"/>
              <a:gd name="connsiteY0" fmla="*/ 5265015 h 5265015"/>
              <a:gd name="connsiteX1" fmla="*/ 763681 w 2566843"/>
              <a:gd name="connsiteY1" fmla="*/ 4299340 h 5265015"/>
              <a:gd name="connsiteX2" fmla="*/ 122746 w 2566843"/>
              <a:gd name="connsiteY2" fmla="*/ 2803826 h 5265015"/>
              <a:gd name="connsiteX3" fmla="*/ 122746 w 2566843"/>
              <a:gd name="connsiteY3" fmla="*/ 274271 h 5265015"/>
              <a:gd name="connsiteX4" fmla="*/ 1396070 w 2566843"/>
              <a:gd name="connsiteY4" fmla="*/ 43534 h 5265015"/>
              <a:gd name="connsiteX5" fmla="*/ 2566843 w 2566843"/>
              <a:gd name="connsiteY5" fmla="*/ 52080 h 5265015"/>
              <a:gd name="connsiteX0" fmla="*/ 1699600 w 2528542"/>
              <a:gd name="connsiteY0" fmla="*/ 5241067 h 5241067"/>
              <a:gd name="connsiteX1" fmla="*/ 725380 w 2528542"/>
              <a:gd name="connsiteY1" fmla="*/ 4275392 h 5241067"/>
              <a:gd name="connsiteX2" fmla="*/ 84445 w 2528542"/>
              <a:gd name="connsiteY2" fmla="*/ 2779878 h 5241067"/>
              <a:gd name="connsiteX3" fmla="*/ 84445 w 2528542"/>
              <a:gd name="connsiteY3" fmla="*/ 250323 h 5241067"/>
              <a:gd name="connsiteX4" fmla="*/ 1357769 w 2528542"/>
              <a:gd name="connsiteY4" fmla="*/ 19586 h 5241067"/>
              <a:gd name="connsiteX5" fmla="*/ 2528542 w 2528542"/>
              <a:gd name="connsiteY5" fmla="*/ 28132 h 5241067"/>
              <a:gd name="connsiteX0" fmla="*/ 1720960 w 2549902"/>
              <a:gd name="connsiteY0" fmla="*/ 5233672 h 5233672"/>
              <a:gd name="connsiteX1" fmla="*/ 746740 w 2549902"/>
              <a:gd name="connsiteY1" fmla="*/ 4267997 h 5233672"/>
              <a:gd name="connsiteX2" fmla="*/ 105805 w 2549902"/>
              <a:gd name="connsiteY2" fmla="*/ 2772483 h 5233672"/>
              <a:gd name="connsiteX3" fmla="*/ 71621 w 2549902"/>
              <a:gd name="connsiteY3" fmla="*/ 140379 h 5233672"/>
              <a:gd name="connsiteX4" fmla="*/ 1379129 w 2549902"/>
              <a:gd name="connsiteY4" fmla="*/ 12191 h 5233672"/>
              <a:gd name="connsiteX5" fmla="*/ 2549902 w 2549902"/>
              <a:gd name="connsiteY5" fmla="*/ 20737 h 5233672"/>
              <a:gd name="connsiteX0" fmla="*/ 1764009 w 2592951"/>
              <a:gd name="connsiteY0" fmla="*/ 5367015 h 5367015"/>
              <a:gd name="connsiteX1" fmla="*/ 789789 w 2592951"/>
              <a:gd name="connsiteY1" fmla="*/ 4401340 h 5367015"/>
              <a:gd name="connsiteX2" fmla="*/ 148854 w 2592951"/>
              <a:gd name="connsiteY2" fmla="*/ 2905826 h 5367015"/>
              <a:gd name="connsiteX3" fmla="*/ 114670 w 2592951"/>
              <a:gd name="connsiteY3" fmla="*/ 273722 h 5367015"/>
              <a:gd name="connsiteX4" fmla="*/ 1456361 w 2592951"/>
              <a:gd name="connsiteY4" fmla="*/ 68622 h 5367015"/>
              <a:gd name="connsiteX5" fmla="*/ 2592951 w 2592951"/>
              <a:gd name="connsiteY5" fmla="*/ 154080 h 5367015"/>
              <a:gd name="connsiteX0" fmla="*/ 1764009 w 2592951"/>
              <a:gd name="connsiteY0" fmla="*/ 5410784 h 5410784"/>
              <a:gd name="connsiteX1" fmla="*/ 789789 w 2592951"/>
              <a:gd name="connsiteY1" fmla="*/ 4445109 h 5410784"/>
              <a:gd name="connsiteX2" fmla="*/ 148854 w 2592951"/>
              <a:gd name="connsiteY2" fmla="*/ 2949595 h 5410784"/>
              <a:gd name="connsiteX3" fmla="*/ 114670 w 2592951"/>
              <a:gd name="connsiteY3" fmla="*/ 317491 h 5410784"/>
              <a:gd name="connsiteX4" fmla="*/ 1456361 w 2592951"/>
              <a:gd name="connsiteY4" fmla="*/ 112391 h 5410784"/>
              <a:gd name="connsiteX5" fmla="*/ 2592951 w 2592951"/>
              <a:gd name="connsiteY5" fmla="*/ 197849 h 5410784"/>
              <a:gd name="connsiteX0" fmla="*/ 1764009 w 2592951"/>
              <a:gd name="connsiteY0" fmla="*/ 5397739 h 5397739"/>
              <a:gd name="connsiteX1" fmla="*/ 789789 w 2592951"/>
              <a:gd name="connsiteY1" fmla="*/ 4432064 h 5397739"/>
              <a:gd name="connsiteX2" fmla="*/ 148854 w 2592951"/>
              <a:gd name="connsiteY2" fmla="*/ 2936550 h 5397739"/>
              <a:gd name="connsiteX3" fmla="*/ 114670 w 2592951"/>
              <a:gd name="connsiteY3" fmla="*/ 304446 h 5397739"/>
              <a:gd name="connsiteX4" fmla="*/ 1456361 w 2592951"/>
              <a:gd name="connsiteY4" fmla="*/ 99346 h 5397739"/>
              <a:gd name="connsiteX5" fmla="*/ 2592951 w 2592951"/>
              <a:gd name="connsiteY5" fmla="*/ 184804 h 5397739"/>
              <a:gd name="connsiteX0" fmla="*/ 1698691 w 2527633"/>
              <a:gd name="connsiteY0" fmla="*/ 5313315 h 5313315"/>
              <a:gd name="connsiteX1" fmla="*/ 724471 w 2527633"/>
              <a:gd name="connsiteY1" fmla="*/ 4347640 h 5313315"/>
              <a:gd name="connsiteX2" fmla="*/ 83536 w 2527633"/>
              <a:gd name="connsiteY2" fmla="*/ 2852126 h 5313315"/>
              <a:gd name="connsiteX3" fmla="*/ 49352 w 2527633"/>
              <a:gd name="connsiteY3" fmla="*/ 220022 h 5313315"/>
              <a:gd name="connsiteX4" fmla="*/ 1391043 w 2527633"/>
              <a:gd name="connsiteY4" fmla="*/ 14922 h 5313315"/>
              <a:gd name="connsiteX5" fmla="*/ 2527633 w 2527633"/>
              <a:gd name="connsiteY5" fmla="*/ 100380 h 5313315"/>
              <a:gd name="connsiteX0" fmla="*/ 1723374 w 2552316"/>
              <a:gd name="connsiteY0" fmla="*/ 5315767 h 5315767"/>
              <a:gd name="connsiteX1" fmla="*/ 749154 w 2552316"/>
              <a:gd name="connsiteY1" fmla="*/ 4350092 h 5315767"/>
              <a:gd name="connsiteX2" fmla="*/ 108219 w 2552316"/>
              <a:gd name="connsiteY2" fmla="*/ 2854578 h 5315767"/>
              <a:gd name="connsiteX3" fmla="*/ 74035 w 2552316"/>
              <a:gd name="connsiteY3" fmla="*/ 222474 h 5315767"/>
              <a:gd name="connsiteX4" fmla="*/ 1415726 w 2552316"/>
              <a:gd name="connsiteY4" fmla="*/ 17374 h 5315767"/>
              <a:gd name="connsiteX5" fmla="*/ 2552316 w 2552316"/>
              <a:gd name="connsiteY5" fmla="*/ 102832 h 5315767"/>
              <a:gd name="connsiteX0" fmla="*/ 1723374 w 2577953"/>
              <a:gd name="connsiteY0" fmla="*/ 5298393 h 5298393"/>
              <a:gd name="connsiteX1" fmla="*/ 749154 w 2577953"/>
              <a:gd name="connsiteY1" fmla="*/ 4332718 h 5298393"/>
              <a:gd name="connsiteX2" fmla="*/ 108219 w 2577953"/>
              <a:gd name="connsiteY2" fmla="*/ 2837204 h 5298393"/>
              <a:gd name="connsiteX3" fmla="*/ 74035 w 2577953"/>
              <a:gd name="connsiteY3" fmla="*/ 205100 h 5298393"/>
              <a:gd name="connsiteX4" fmla="*/ 1415726 w 2577953"/>
              <a:gd name="connsiteY4" fmla="*/ 0 h 5298393"/>
              <a:gd name="connsiteX5" fmla="*/ 2577953 w 2577953"/>
              <a:gd name="connsiteY5" fmla="*/ 205099 h 5298393"/>
              <a:gd name="connsiteX0" fmla="*/ 1723374 w 2577953"/>
              <a:gd name="connsiteY0" fmla="*/ 5298393 h 5298393"/>
              <a:gd name="connsiteX1" fmla="*/ 749154 w 2577953"/>
              <a:gd name="connsiteY1" fmla="*/ 4332718 h 5298393"/>
              <a:gd name="connsiteX2" fmla="*/ 108219 w 2577953"/>
              <a:gd name="connsiteY2" fmla="*/ 2837204 h 5298393"/>
              <a:gd name="connsiteX3" fmla="*/ 74035 w 2577953"/>
              <a:gd name="connsiteY3" fmla="*/ 205100 h 5298393"/>
              <a:gd name="connsiteX4" fmla="*/ 1415726 w 2577953"/>
              <a:gd name="connsiteY4" fmla="*/ 0 h 5298393"/>
              <a:gd name="connsiteX5" fmla="*/ 2577953 w 2577953"/>
              <a:gd name="connsiteY5" fmla="*/ 205099 h 5298393"/>
              <a:gd name="connsiteX0" fmla="*/ 1723374 w 2612136"/>
              <a:gd name="connsiteY0" fmla="*/ 5303247 h 5303247"/>
              <a:gd name="connsiteX1" fmla="*/ 749154 w 2612136"/>
              <a:gd name="connsiteY1" fmla="*/ 4337572 h 5303247"/>
              <a:gd name="connsiteX2" fmla="*/ 108219 w 2612136"/>
              <a:gd name="connsiteY2" fmla="*/ 2842058 h 5303247"/>
              <a:gd name="connsiteX3" fmla="*/ 74035 w 2612136"/>
              <a:gd name="connsiteY3" fmla="*/ 209954 h 5303247"/>
              <a:gd name="connsiteX4" fmla="*/ 1415726 w 2612136"/>
              <a:gd name="connsiteY4" fmla="*/ 4854 h 5303247"/>
              <a:gd name="connsiteX5" fmla="*/ 2612136 w 2612136"/>
              <a:gd name="connsiteY5" fmla="*/ 115949 h 5303247"/>
              <a:gd name="connsiteX0" fmla="*/ 1790912 w 2679674"/>
              <a:gd name="connsiteY0" fmla="*/ 5339523 h 5339523"/>
              <a:gd name="connsiteX1" fmla="*/ 816692 w 2679674"/>
              <a:gd name="connsiteY1" fmla="*/ 4373848 h 5339523"/>
              <a:gd name="connsiteX2" fmla="*/ 115936 w 2679674"/>
              <a:gd name="connsiteY2" fmla="*/ 2433953 h 5339523"/>
              <a:gd name="connsiteX3" fmla="*/ 141573 w 2679674"/>
              <a:gd name="connsiteY3" fmla="*/ 246230 h 5339523"/>
              <a:gd name="connsiteX4" fmla="*/ 1483264 w 2679674"/>
              <a:gd name="connsiteY4" fmla="*/ 41130 h 5339523"/>
              <a:gd name="connsiteX5" fmla="*/ 2679674 w 2679674"/>
              <a:gd name="connsiteY5" fmla="*/ 152225 h 5339523"/>
              <a:gd name="connsiteX0" fmla="*/ 1790912 w 2679674"/>
              <a:gd name="connsiteY0" fmla="*/ 5364968 h 5364968"/>
              <a:gd name="connsiteX1" fmla="*/ 816692 w 2679674"/>
              <a:gd name="connsiteY1" fmla="*/ 4399293 h 5364968"/>
              <a:gd name="connsiteX2" fmla="*/ 115936 w 2679674"/>
              <a:gd name="connsiteY2" fmla="*/ 2459398 h 5364968"/>
              <a:gd name="connsiteX3" fmla="*/ 141573 w 2679674"/>
              <a:gd name="connsiteY3" fmla="*/ 271675 h 5364968"/>
              <a:gd name="connsiteX4" fmla="*/ 1483264 w 2679674"/>
              <a:gd name="connsiteY4" fmla="*/ 23846 h 5364968"/>
              <a:gd name="connsiteX5" fmla="*/ 2679674 w 2679674"/>
              <a:gd name="connsiteY5" fmla="*/ 177670 h 5364968"/>
              <a:gd name="connsiteX0" fmla="*/ 1790912 w 2679674"/>
              <a:gd name="connsiteY0" fmla="*/ 5390007 h 5390007"/>
              <a:gd name="connsiteX1" fmla="*/ 816692 w 2679674"/>
              <a:gd name="connsiteY1" fmla="*/ 4424332 h 5390007"/>
              <a:gd name="connsiteX2" fmla="*/ 115936 w 2679674"/>
              <a:gd name="connsiteY2" fmla="*/ 2484437 h 5390007"/>
              <a:gd name="connsiteX3" fmla="*/ 141573 w 2679674"/>
              <a:gd name="connsiteY3" fmla="*/ 296714 h 5390007"/>
              <a:gd name="connsiteX4" fmla="*/ 1483264 w 2679674"/>
              <a:gd name="connsiteY4" fmla="*/ 48885 h 5390007"/>
              <a:gd name="connsiteX5" fmla="*/ 2679674 w 2679674"/>
              <a:gd name="connsiteY5" fmla="*/ 202709 h 5390007"/>
              <a:gd name="connsiteX0" fmla="*/ 1862277 w 2751039"/>
              <a:gd name="connsiteY0" fmla="*/ 5418492 h 5418492"/>
              <a:gd name="connsiteX1" fmla="*/ 888057 w 2751039"/>
              <a:gd name="connsiteY1" fmla="*/ 4452817 h 5418492"/>
              <a:gd name="connsiteX2" fmla="*/ 187301 w 2751039"/>
              <a:gd name="connsiteY2" fmla="*/ 2512922 h 5418492"/>
              <a:gd name="connsiteX3" fmla="*/ 110388 w 2751039"/>
              <a:gd name="connsiteY3" fmla="*/ 231195 h 5418492"/>
              <a:gd name="connsiteX4" fmla="*/ 1554629 w 2751039"/>
              <a:gd name="connsiteY4" fmla="*/ 77370 h 5418492"/>
              <a:gd name="connsiteX5" fmla="*/ 2751039 w 2751039"/>
              <a:gd name="connsiteY5" fmla="*/ 231194 h 5418492"/>
              <a:gd name="connsiteX0" fmla="*/ 1831983 w 2720745"/>
              <a:gd name="connsiteY0" fmla="*/ 5344262 h 5344262"/>
              <a:gd name="connsiteX1" fmla="*/ 857763 w 2720745"/>
              <a:gd name="connsiteY1" fmla="*/ 4378587 h 5344262"/>
              <a:gd name="connsiteX2" fmla="*/ 157007 w 2720745"/>
              <a:gd name="connsiteY2" fmla="*/ 2438692 h 5344262"/>
              <a:gd name="connsiteX3" fmla="*/ 80094 w 2720745"/>
              <a:gd name="connsiteY3" fmla="*/ 156965 h 5344262"/>
              <a:gd name="connsiteX4" fmla="*/ 1524335 w 2720745"/>
              <a:gd name="connsiteY4" fmla="*/ 3140 h 5344262"/>
              <a:gd name="connsiteX5" fmla="*/ 2720745 w 2720745"/>
              <a:gd name="connsiteY5" fmla="*/ 156964 h 5344262"/>
              <a:gd name="connsiteX0" fmla="*/ 1831983 w 2720745"/>
              <a:gd name="connsiteY0" fmla="*/ 5385115 h 5385115"/>
              <a:gd name="connsiteX1" fmla="*/ 857763 w 2720745"/>
              <a:gd name="connsiteY1" fmla="*/ 4419440 h 5385115"/>
              <a:gd name="connsiteX2" fmla="*/ 157007 w 2720745"/>
              <a:gd name="connsiteY2" fmla="*/ 2479545 h 5385115"/>
              <a:gd name="connsiteX3" fmla="*/ 80094 w 2720745"/>
              <a:gd name="connsiteY3" fmla="*/ 112360 h 5385115"/>
              <a:gd name="connsiteX4" fmla="*/ 1524335 w 2720745"/>
              <a:gd name="connsiteY4" fmla="*/ 43993 h 5385115"/>
              <a:gd name="connsiteX5" fmla="*/ 2720745 w 2720745"/>
              <a:gd name="connsiteY5" fmla="*/ 197817 h 5385115"/>
              <a:gd name="connsiteX0" fmla="*/ 1794280 w 2683042"/>
              <a:gd name="connsiteY0" fmla="*/ 5359270 h 5359270"/>
              <a:gd name="connsiteX1" fmla="*/ 820060 w 2683042"/>
              <a:gd name="connsiteY1" fmla="*/ 4393595 h 5359270"/>
              <a:gd name="connsiteX2" fmla="*/ 119304 w 2683042"/>
              <a:gd name="connsiteY2" fmla="*/ 2453700 h 5359270"/>
              <a:gd name="connsiteX3" fmla="*/ 42391 w 2683042"/>
              <a:gd name="connsiteY3" fmla="*/ 86515 h 5359270"/>
              <a:gd name="connsiteX4" fmla="*/ 1486632 w 2683042"/>
              <a:gd name="connsiteY4" fmla="*/ 18148 h 5359270"/>
              <a:gd name="connsiteX5" fmla="*/ 2683042 w 2683042"/>
              <a:gd name="connsiteY5" fmla="*/ 171972 h 5359270"/>
              <a:gd name="connsiteX0" fmla="*/ 1794280 w 2683042"/>
              <a:gd name="connsiteY0" fmla="*/ 5362375 h 5362375"/>
              <a:gd name="connsiteX1" fmla="*/ 820060 w 2683042"/>
              <a:gd name="connsiteY1" fmla="*/ 4396700 h 5362375"/>
              <a:gd name="connsiteX2" fmla="*/ 119304 w 2683042"/>
              <a:gd name="connsiteY2" fmla="*/ 2456805 h 5362375"/>
              <a:gd name="connsiteX3" fmla="*/ 42391 w 2683042"/>
              <a:gd name="connsiteY3" fmla="*/ 593822 h 5362375"/>
              <a:gd name="connsiteX4" fmla="*/ 1486632 w 2683042"/>
              <a:gd name="connsiteY4" fmla="*/ 21253 h 5362375"/>
              <a:gd name="connsiteX5" fmla="*/ 2683042 w 2683042"/>
              <a:gd name="connsiteY5" fmla="*/ 175077 h 5362375"/>
              <a:gd name="connsiteX0" fmla="*/ 1809320 w 2698082"/>
              <a:gd name="connsiteY0" fmla="*/ 5362375 h 5362375"/>
              <a:gd name="connsiteX1" fmla="*/ 835100 w 2698082"/>
              <a:gd name="connsiteY1" fmla="*/ 4396700 h 5362375"/>
              <a:gd name="connsiteX2" fmla="*/ 134344 w 2698082"/>
              <a:gd name="connsiteY2" fmla="*/ 2456805 h 5362375"/>
              <a:gd name="connsiteX3" fmla="*/ 57431 w 2698082"/>
              <a:gd name="connsiteY3" fmla="*/ 593822 h 5362375"/>
              <a:gd name="connsiteX4" fmla="*/ 1501672 w 2698082"/>
              <a:gd name="connsiteY4" fmla="*/ 21253 h 5362375"/>
              <a:gd name="connsiteX5" fmla="*/ 2698082 w 2698082"/>
              <a:gd name="connsiteY5" fmla="*/ 175077 h 5362375"/>
              <a:gd name="connsiteX0" fmla="*/ 1854068 w 2742830"/>
              <a:gd name="connsiteY0" fmla="*/ 5248154 h 5248154"/>
              <a:gd name="connsiteX1" fmla="*/ 879848 w 2742830"/>
              <a:gd name="connsiteY1" fmla="*/ 4282479 h 5248154"/>
              <a:gd name="connsiteX2" fmla="*/ 179092 w 2742830"/>
              <a:gd name="connsiteY2" fmla="*/ 2342584 h 5248154"/>
              <a:gd name="connsiteX3" fmla="*/ 102179 w 2742830"/>
              <a:gd name="connsiteY3" fmla="*/ 479601 h 5248154"/>
              <a:gd name="connsiteX4" fmla="*/ 1435324 w 2742830"/>
              <a:gd name="connsiteY4" fmla="*/ 77948 h 5248154"/>
              <a:gd name="connsiteX5" fmla="*/ 2742830 w 2742830"/>
              <a:gd name="connsiteY5" fmla="*/ 60856 h 5248154"/>
              <a:gd name="connsiteX0" fmla="*/ 1846493 w 2735255"/>
              <a:gd name="connsiteY0" fmla="*/ 5251355 h 5251355"/>
              <a:gd name="connsiteX1" fmla="*/ 872273 w 2735255"/>
              <a:gd name="connsiteY1" fmla="*/ 4285680 h 5251355"/>
              <a:gd name="connsiteX2" fmla="*/ 171517 w 2735255"/>
              <a:gd name="connsiteY2" fmla="*/ 2345785 h 5251355"/>
              <a:gd name="connsiteX3" fmla="*/ 94604 w 2735255"/>
              <a:gd name="connsiteY3" fmla="*/ 482802 h 5251355"/>
              <a:gd name="connsiteX4" fmla="*/ 1325200 w 2735255"/>
              <a:gd name="connsiteY4" fmla="*/ 72604 h 5251355"/>
              <a:gd name="connsiteX5" fmla="*/ 2735255 w 2735255"/>
              <a:gd name="connsiteY5" fmla="*/ 64057 h 5251355"/>
              <a:gd name="connsiteX0" fmla="*/ 1845862 w 2734624"/>
              <a:gd name="connsiteY0" fmla="*/ 5266967 h 5266967"/>
              <a:gd name="connsiteX1" fmla="*/ 871642 w 2734624"/>
              <a:gd name="connsiteY1" fmla="*/ 4301292 h 5266967"/>
              <a:gd name="connsiteX2" fmla="*/ 170886 w 2734624"/>
              <a:gd name="connsiteY2" fmla="*/ 2361397 h 5266967"/>
              <a:gd name="connsiteX3" fmla="*/ 93973 w 2734624"/>
              <a:gd name="connsiteY3" fmla="*/ 498414 h 5266967"/>
              <a:gd name="connsiteX4" fmla="*/ 1316023 w 2734624"/>
              <a:gd name="connsiteY4" fmla="*/ 54033 h 5266967"/>
              <a:gd name="connsiteX5" fmla="*/ 2734624 w 2734624"/>
              <a:gd name="connsiteY5" fmla="*/ 79669 h 5266967"/>
              <a:gd name="connsiteX0" fmla="*/ 1852334 w 2741096"/>
              <a:gd name="connsiteY0" fmla="*/ 5264772 h 5264772"/>
              <a:gd name="connsiteX1" fmla="*/ 878114 w 2741096"/>
              <a:gd name="connsiteY1" fmla="*/ 4299097 h 5264772"/>
              <a:gd name="connsiteX2" fmla="*/ 177358 w 2741096"/>
              <a:gd name="connsiteY2" fmla="*/ 2359202 h 5264772"/>
              <a:gd name="connsiteX3" fmla="*/ 91899 w 2741096"/>
              <a:gd name="connsiteY3" fmla="*/ 462036 h 5264772"/>
              <a:gd name="connsiteX4" fmla="*/ 1322495 w 2741096"/>
              <a:gd name="connsiteY4" fmla="*/ 51838 h 5264772"/>
              <a:gd name="connsiteX5" fmla="*/ 2741096 w 2741096"/>
              <a:gd name="connsiteY5" fmla="*/ 77474 h 5264772"/>
              <a:gd name="connsiteX0" fmla="*/ 1787979 w 2676741"/>
              <a:gd name="connsiteY0" fmla="*/ 5264772 h 5264772"/>
              <a:gd name="connsiteX1" fmla="*/ 813759 w 2676741"/>
              <a:gd name="connsiteY1" fmla="*/ 4299097 h 5264772"/>
              <a:gd name="connsiteX2" fmla="*/ 113003 w 2676741"/>
              <a:gd name="connsiteY2" fmla="*/ 2359202 h 5264772"/>
              <a:gd name="connsiteX3" fmla="*/ 27544 w 2676741"/>
              <a:gd name="connsiteY3" fmla="*/ 462036 h 5264772"/>
              <a:gd name="connsiteX4" fmla="*/ 1258140 w 2676741"/>
              <a:gd name="connsiteY4" fmla="*/ 51838 h 5264772"/>
              <a:gd name="connsiteX5" fmla="*/ 2676741 w 2676741"/>
              <a:gd name="connsiteY5" fmla="*/ 77474 h 5264772"/>
              <a:gd name="connsiteX0" fmla="*/ 1799293 w 2688055"/>
              <a:gd name="connsiteY0" fmla="*/ 5264772 h 5264772"/>
              <a:gd name="connsiteX1" fmla="*/ 825073 w 2688055"/>
              <a:gd name="connsiteY1" fmla="*/ 4299097 h 5264772"/>
              <a:gd name="connsiteX2" fmla="*/ 124317 w 2688055"/>
              <a:gd name="connsiteY2" fmla="*/ 2359202 h 5264772"/>
              <a:gd name="connsiteX3" fmla="*/ 38858 w 2688055"/>
              <a:gd name="connsiteY3" fmla="*/ 462036 h 5264772"/>
              <a:gd name="connsiteX4" fmla="*/ 1269454 w 2688055"/>
              <a:gd name="connsiteY4" fmla="*/ 51838 h 5264772"/>
              <a:gd name="connsiteX5" fmla="*/ 2688055 w 2688055"/>
              <a:gd name="connsiteY5" fmla="*/ 77474 h 5264772"/>
              <a:gd name="connsiteX0" fmla="*/ 1803072 w 2691834"/>
              <a:gd name="connsiteY0" fmla="*/ 5264772 h 5264772"/>
              <a:gd name="connsiteX1" fmla="*/ 828852 w 2691834"/>
              <a:gd name="connsiteY1" fmla="*/ 4299097 h 5264772"/>
              <a:gd name="connsiteX2" fmla="*/ 128096 w 2691834"/>
              <a:gd name="connsiteY2" fmla="*/ 2359202 h 5264772"/>
              <a:gd name="connsiteX3" fmla="*/ 42637 w 2691834"/>
              <a:gd name="connsiteY3" fmla="*/ 462036 h 5264772"/>
              <a:gd name="connsiteX4" fmla="*/ 1273233 w 2691834"/>
              <a:gd name="connsiteY4" fmla="*/ 51838 h 5264772"/>
              <a:gd name="connsiteX5" fmla="*/ 2691834 w 2691834"/>
              <a:gd name="connsiteY5" fmla="*/ 77474 h 5264772"/>
              <a:gd name="connsiteX0" fmla="*/ 1803072 w 2691834"/>
              <a:gd name="connsiteY0" fmla="*/ 5264772 h 5264772"/>
              <a:gd name="connsiteX1" fmla="*/ 828852 w 2691834"/>
              <a:gd name="connsiteY1" fmla="*/ 4299097 h 5264772"/>
              <a:gd name="connsiteX2" fmla="*/ 128096 w 2691834"/>
              <a:gd name="connsiteY2" fmla="*/ 2359202 h 5264772"/>
              <a:gd name="connsiteX3" fmla="*/ 42637 w 2691834"/>
              <a:gd name="connsiteY3" fmla="*/ 462036 h 5264772"/>
              <a:gd name="connsiteX4" fmla="*/ 1273233 w 2691834"/>
              <a:gd name="connsiteY4" fmla="*/ 51838 h 5264772"/>
              <a:gd name="connsiteX5" fmla="*/ 2691834 w 2691834"/>
              <a:gd name="connsiteY5" fmla="*/ 77474 h 52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834" h="5264772">
                <a:moveTo>
                  <a:pt x="1803072" y="5264772"/>
                </a:moveTo>
                <a:cubicBezTo>
                  <a:pt x="1450558" y="4987033"/>
                  <a:pt x="1108015" y="4783359"/>
                  <a:pt x="828852" y="4299097"/>
                </a:cubicBezTo>
                <a:cubicBezTo>
                  <a:pt x="549689" y="3814835"/>
                  <a:pt x="259132" y="2998712"/>
                  <a:pt x="128096" y="2359202"/>
                </a:cubicBezTo>
                <a:cubicBezTo>
                  <a:pt x="-2940" y="1719692"/>
                  <a:pt x="-37124" y="607315"/>
                  <a:pt x="42637" y="462036"/>
                </a:cubicBezTo>
                <a:cubicBezTo>
                  <a:pt x="122398" y="316757"/>
                  <a:pt x="831700" y="115932"/>
                  <a:pt x="1273233" y="51838"/>
                </a:cubicBezTo>
                <a:cubicBezTo>
                  <a:pt x="1714766" y="-12256"/>
                  <a:pt x="2301576" y="-30773"/>
                  <a:pt x="2691834" y="7747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20329209">
            <a:off x="4628185" y="940461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>
            <a:off x="6044760" y="69156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15965487">
            <a:off x="4085336" y="2205404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3180204">
            <a:off x="5472826" y="5624471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 rot="15034743">
            <a:off x="4485936" y="4162690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7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ホームベース 37"/>
          <p:cNvSpPr/>
          <p:nvPr/>
        </p:nvSpPr>
        <p:spPr>
          <a:xfrm rot="19665828">
            <a:off x="7129640" y="3385324"/>
            <a:ext cx="373899" cy="14052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ホームベース 45"/>
          <p:cNvSpPr/>
          <p:nvPr/>
        </p:nvSpPr>
        <p:spPr>
          <a:xfrm rot="14821586">
            <a:off x="3485559" y="3289626"/>
            <a:ext cx="373899" cy="14052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9487354">
            <a:off x="6469490" y="1399490"/>
            <a:ext cx="2193165" cy="1708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3299051">
            <a:off x="6635984" y="1333072"/>
            <a:ext cx="2113048" cy="2182253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7897770" y="656605"/>
            <a:ext cx="197125" cy="269810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" name="直線コネクタ 3"/>
          <p:cNvCxnSpPr>
            <a:endCxn id="38" idx="1"/>
          </p:cNvCxnSpPr>
          <p:nvPr/>
        </p:nvCxnSpPr>
        <p:spPr>
          <a:xfrm flipH="1">
            <a:off x="7158457" y="933332"/>
            <a:ext cx="816103" cy="262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 rot="20436178">
            <a:off x="3316230" y="1116081"/>
            <a:ext cx="1650255" cy="2225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 rot="4247875">
            <a:off x="2808115" y="1247688"/>
            <a:ext cx="2214963" cy="2131346"/>
            <a:chOff x="5397273" y="1676400"/>
            <a:chExt cx="3305175" cy="3305175"/>
          </a:xfrm>
        </p:grpSpPr>
        <p:cxnSp>
          <p:nvCxnSpPr>
            <p:cNvPr id="50" name="直線コネクタ 49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直線コネクタ 51"/>
          <p:cNvCxnSpPr/>
          <p:nvPr/>
        </p:nvCxnSpPr>
        <p:spPr>
          <a:xfrm flipH="1">
            <a:off x="3732594" y="930311"/>
            <a:ext cx="816103" cy="262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柱 52"/>
          <p:cNvSpPr/>
          <p:nvPr/>
        </p:nvSpPr>
        <p:spPr>
          <a:xfrm>
            <a:off x="4460775" y="659487"/>
            <a:ext cx="197125" cy="269810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下矢印 53"/>
          <p:cNvSpPr/>
          <p:nvPr/>
        </p:nvSpPr>
        <p:spPr>
          <a:xfrm rot="542460">
            <a:off x="7657874" y="2052360"/>
            <a:ext cx="225952" cy="480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1472310">
            <a:off x="3818935" y="2010038"/>
            <a:ext cx="225952" cy="480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27" name="直線コネクタ 26"/>
          <p:cNvCxnSpPr>
            <a:endCxn id="76" idx="3"/>
          </p:cNvCxnSpPr>
          <p:nvPr/>
        </p:nvCxnSpPr>
        <p:spPr>
          <a:xfrm>
            <a:off x="3702896" y="926415"/>
            <a:ext cx="42934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728603" y="3555309"/>
            <a:ext cx="426623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476262" y="1879816"/>
            <a:ext cx="261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振れ（ロング）が大きければ、左端に粘ってでもなるべくロングを走り続けたい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663103" y="137481"/>
            <a:ext cx="7938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右振れでスターボロング（左）へ走り続けるのは限界があるので</a:t>
            </a:r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ホームベース 60"/>
          <p:cNvSpPr/>
          <p:nvPr/>
        </p:nvSpPr>
        <p:spPr>
          <a:xfrm rot="20484892">
            <a:off x="3053167" y="6235475"/>
            <a:ext cx="373899" cy="14052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 rot="20436178">
            <a:off x="2698578" y="4434179"/>
            <a:ext cx="2187096" cy="1646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 rot="4247875">
            <a:off x="2808115" y="4460224"/>
            <a:ext cx="2214963" cy="2131346"/>
            <a:chOff x="5397273" y="1676400"/>
            <a:chExt cx="3305175" cy="3305175"/>
          </a:xfrm>
        </p:grpSpPr>
        <p:cxnSp>
          <p:nvCxnSpPr>
            <p:cNvPr id="64" name="直線コネクタ 63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6" name="直線コネクタ 65"/>
          <p:cNvCxnSpPr/>
          <p:nvPr/>
        </p:nvCxnSpPr>
        <p:spPr>
          <a:xfrm flipH="1">
            <a:off x="3068606" y="4142847"/>
            <a:ext cx="1480093" cy="2244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柱 66"/>
          <p:cNvSpPr/>
          <p:nvPr/>
        </p:nvSpPr>
        <p:spPr>
          <a:xfrm>
            <a:off x="4460775" y="3872023"/>
            <a:ext cx="197125" cy="269810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下矢印 67"/>
          <p:cNvSpPr/>
          <p:nvPr/>
        </p:nvSpPr>
        <p:spPr>
          <a:xfrm rot="1472310">
            <a:off x="3818935" y="5222574"/>
            <a:ext cx="225952" cy="480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0" name="直線コネクタ 69"/>
          <p:cNvCxnSpPr>
            <a:stCxn id="53" idx="3"/>
          </p:cNvCxnSpPr>
          <p:nvPr/>
        </p:nvCxnSpPr>
        <p:spPr>
          <a:xfrm flipH="1">
            <a:off x="4558590" y="929297"/>
            <a:ext cx="748" cy="62902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3019312" y="4022888"/>
            <a:ext cx="25198" cy="28539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25133" y="4723190"/>
            <a:ext cx="2295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振れが大きい時ほど</a:t>
            </a:r>
            <a:endParaRPr kumimoji="1"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奥まで粘るが、マーク見通しを越えたら諦める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（いいタイミングで振れが戻るかも）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ホームベース 77"/>
          <p:cNvSpPr/>
          <p:nvPr/>
        </p:nvSpPr>
        <p:spPr>
          <a:xfrm rot="19665828">
            <a:off x="7367381" y="6159716"/>
            <a:ext cx="373899" cy="14052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 rot="19487354">
            <a:off x="6795979" y="4527267"/>
            <a:ext cx="1754248" cy="1458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 rot="3299051">
            <a:off x="6635984" y="4564450"/>
            <a:ext cx="2113048" cy="2182253"/>
            <a:chOff x="5397273" y="1676400"/>
            <a:chExt cx="3305175" cy="3305175"/>
          </a:xfrm>
        </p:grpSpPr>
        <p:cxnSp>
          <p:nvCxnSpPr>
            <p:cNvPr id="81" name="直線コネクタ 80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円柱 82"/>
          <p:cNvSpPr/>
          <p:nvPr/>
        </p:nvSpPr>
        <p:spPr>
          <a:xfrm>
            <a:off x="7897770" y="3887983"/>
            <a:ext cx="197125" cy="269810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flipH="1">
            <a:off x="7376842" y="4164710"/>
            <a:ext cx="597720" cy="2193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下矢印 84"/>
          <p:cNvSpPr/>
          <p:nvPr/>
        </p:nvSpPr>
        <p:spPr>
          <a:xfrm rot="542460">
            <a:off x="7657874" y="5283738"/>
            <a:ext cx="225952" cy="480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90" name="直線コネクタ 89"/>
          <p:cNvCxnSpPr/>
          <p:nvPr/>
        </p:nvCxnSpPr>
        <p:spPr>
          <a:xfrm flipH="1">
            <a:off x="3039466" y="6369176"/>
            <a:ext cx="4277123" cy="64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9003083" y="4523097"/>
            <a:ext cx="299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振れが小さいときほど</a:t>
            </a:r>
            <a: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/>
            </a:r>
            <a:br>
              <a:rPr kumimoji="1"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ロングより中央に戻すことを優先</a:t>
            </a:r>
            <a:endParaRPr kumimoji="1"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（再度振れが大きくなった時にロングを長く走れるよう）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 flipH="1">
            <a:off x="7986994" y="595394"/>
            <a:ext cx="748" cy="62902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7403376" y="3872023"/>
            <a:ext cx="25198" cy="285395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3706886" y="923766"/>
            <a:ext cx="16859" cy="26274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7154526" y="932820"/>
            <a:ext cx="10805" cy="26400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9527620" y="1978845"/>
            <a:ext cx="261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振れ（ショート）が小さいうちに、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いったん中央に戻したい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>
          <a:xfrm>
            <a:off x="4812927" y="2257284"/>
            <a:ext cx="2732089" cy="3879790"/>
          </a:xfrm>
          <a:custGeom>
            <a:avLst/>
            <a:gdLst>
              <a:gd name="connsiteX0" fmla="*/ 2290932 w 2290932"/>
              <a:gd name="connsiteY0" fmla="*/ 2879933 h 2879933"/>
              <a:gd name="connsiteX1" fmla="*/ 932150 w 2290932"/>
              <a:gd name="connsiteY1" fmla="*/ 1709159 h 2879933"/>
              <a:gd name="connsiteX2" fmla="*/ 659 w 2290932"/>
              <a:gd name="connsiteY2" fmla="*/ 1401511 h 2879933"/>
              <a:gd name="connsiteX3" fmla="*/ 1068883 w 2290932"/>
              <a:gd name="connsiteY3" fmla="*/ 957129 h 2879933"/>
              <a:gd name="connsiteX4" fmla="*/ 1880733 w 2290932"/>
              <a:gd name="connsiteY4" fmla="*/ 0 h 2879933"/>
              <a:gd name="connsiteX0" fmla="*/ 2290317 w 2290317"/>
              <a:gd name="connsiteY0" fmla="*/ 2879933 h 2879933"/>
              <a:gd name="connsiteX1" fmla="*/ 931535 w 2290317"/>
              <a:gd name="connsiteY1" fmla="*/ 1709159 h 2879933"/>
              <a:gd name="connsiteX2" fmla="*/ 44 w 2290317"/>
              <a:gd name="connsiteY2" fmla="*/ 1401511 h 2879933"/>
              <a:gd name="connsiteX3" fmla="*/ 1068268 w 2290317"/>
              <a:gd name="connsiteY3" fmla="*/ 957129 h 2879933"/>
              <a:gd name="connsiteX4" fmla="*/ 1880118 w 2290317"/>
              <a:gd name="connsiteY4" fmla="*/ 0 h 2879933"/>
              <a:gd name="connsiteX0" fmla="*/ 2298861 w 2298861"/>
              <a:gd name="connsiteY0" fmla="*/ 2879933 h 2879933"/>
              <a:gd name="connsiteX1" fmla="*/ 940079 w 2298861"/>
              <a:gd name="connsiteY1" fmla="*/ 1709159 h 2879933"/>
              <a:gd name="connsiteX2" fmla="*/ 42 w 2298861"/>
              <a:gd name="connsiteY2" fmla="*/ 1213504 h 2879933"/>
              <a:gd name="connsiteX3" fmla="*/ 1076812 w 2298861"/>
              <a:gd name="connsiteY3" fmla="*/ 957129 h 2879933"/>
              <a:gd name="connsiteX4" fmla="*/ 1888662 w 2298861"/>
              <a:gd name="connsiteY4" fmla="*/ 0 h 2879933"/>
              <a:gd name="connsiteX0" fmla="*/ 2299322 w 2299322"/>
              <a:gd name="connsiteY0" fmla="*/ 2879933 h 2879933"/>
              <a:gd name="connsiteX1" fmla="*/ 940540 w 2299322"/>
              <a:gd name="connsiteY1" fmla="*/ 1709159 h 2879933"/>
              <a:gd name="connsiteX2" fmla="*/ 503 w 2299322"/>
              <a:gd name="connsiteY2" fmla="*/ 1213504 h 2879933"/>
              <a:gd name="connsiteX3" fmla="*/ 1060181 w 2299322"/>
              <a:gd name="connsiteY3" fmla="*/ 752030 h 2879933"/>
              <a:gd name="connsiteX4" fmla="*/ 1889123 w 2299322"/>
              <a:gd name="connsiteY4" fmla="*/ 0 h 2879933"/>
              <a:gd name="connsiteX0" fmla="*/ 2299322 w 2299322"/>
              <a:gd name="connsiteY0" fmla="*/ 2879933 h 2879933"/>
              <a:gd name="connsiteX1" fmla="*/ 940540 w 2299322"/>
              <a:gd name="connsiteY1" fmla="*/ 1709159 h 2879933"/>
              <a:gd name="connsiteX2" fmla="*/ 503 w 2299322"/>
              <a:gd name="connsiteY2" fmla="*/ 1213504 h 2879933"/>
              <a:gd name="connsiteX3" fmla="*/ 1060181 w 2299322"/>
              <a:gd name="connsiteY3" fmla="*/ 752030 h 2879933"/>
              <a:gd name="connsiteX4" fmla="*/ 1906215 w 2299322"/>
              <a:gd name="connsiteY4" fmla="*/ 0 h 2879933"/>
              <a:gd name="connsiteX0" fmla="*/ 2299322 w 2427508"/>
              <a:gd name="connsiteY0" fmla="*/ 3461047 h 3461047"/>
              <a:gd name="connsiteX1" fmla="*/ 940540 w 2427508"/>
              <a:gd name="connsiteY1" fmla="*/ 2290273 h 3461047"/>
              <a:gd name="connsiteX2" fmla="*/ 503 w 2427508"/>
              <a:gd name="connsiteY2" fmla="*/ 1794618 h 3461047"/>
              <a:gd name="connsiteX3" fmla="*/ 1060181 w 2427508"/>
              <a:gd name="connsiteY3" fmla="*/ 1333144 h 3461047"/>
              <a:gd name="connsiteX4" fmla="*/ 2427508 w 2427508"/>
              <a:gd name="connsiteY4" fmla="*/ 0 h 3461047"/>
              <a:gd name="connsiteX0" fmla="*/ 2299322 w 2427508"/>
              <a:gd name="connsiteY0" fmla="*/ 3461047 h 3461047"/>
              <a:gd name="connsiteX1" fmla="*/ 940540 w 2427508"/>
              <a:gd name="connsiteY1" fmla="*/ 2290273 h 3461047"/>
              <a:gd name="connsiteX2" fmla="*/ 503 w 2427508"/>
              <a:gd name="connsiteY2" fmla="*/ 1794618 h 3461047"/>
              <a:gd name="connsiteX3" fmla="*/ 1060181 w 2427508"/>
              <a:gd name="connsiteY3" fmla="*/ 1333144 h 3461047"/>
              <a:gd name="connsiteX4" fmla="*/ 2427508 w 2427508"/>
              <a:gd name="connsiteY4" fmla="*/ 0 h 3461047"/>
              <a:gd name="connsiteX0" fmla="*/ 2299322 w 2427508"/>
              <a:gd name="connsiteY0" fmla="*/ 3461047 h 3461047"/>
              <a:gd name="connsiteX1" fmla="*/ 940540 w 2427508"/>
              <a:gd name="connsiteY1" fmla="*/ 2290273 h 3461047"/>
              <a:gd name="connsiteX2" fmla="*/ 503 w 2427508"/>
              <a:gd name="connsiteY2" fmla="*/ 1794618 h 3461047"/>
              <a:gd name="connsiteX3" fmla="*/ 1060181 w 2427508"/>
              <a:gd name="connsiteY3" fmla="*/ 1333144 h 3461047"/>
              <a:gd name="connsiteX4" fmla="*/ 2427508 w 2427508"/>
              <a:gd name="connsiteY4" fmla="*/ 0 h 3461047"/>
              <a:gd name="connsiteX0" fmla="*/ 2299322 w 2726611"/>
              <a:gd name="connsiteY0" fmla="*/ 3879790 h 3879790"/>
              <a:gd name="connsiteX1" fmla="*/ 940540 w 2726611"/>
              <a:gd name="connsiteY1" fmla="*/ 2709016 h 3879790"/>
              <a:gd name="connsiteX2" fmla="*/ 503 w 2726611"/>
              <a:gd name="connsiteY2" fmla="*/ 2213361 h 3879790"/>
              <a:gd name="connsiteX3" fmla="*/ 1060181 w 2726611"/>
              <a:gd name="connsiteY3" fmla="*/ 1751887 h 3879790"/>
              <a:gd name="connsiteX4" fmla="*/ 2726611 w 2726611"/>
              <a:gd name="connsiteY4" fmla="*/ 0 h 3879790"/>
              <a:gd name="connsiteX0" fmla="*/ 2304800 w 2732089"/>
              <a:gd name="connsiteY0" fmla="*/ 3879790 h 3879790"/>
              <a:gd name="connsiteX1" fmla="*/ 946018 w 2732089"/>
              <a:gd name="connsiteY1" fmla="*/ 2709016 h 3879790"/>
              <a:gd name="connsiteX2" fmla="*/ 5981 w 2732089"/>
              <a:gd name="connsiteY2" fmla="*/ 2213361 h 3879790"/>
              <a:gd name="connsiteX3" fmla="*/ 1390399 w 2732089"/>
              <a:gd name="connsiteY3" fmla="*/ 1657883 h 3879790"/>
              <a:gd name="connsiteX4" fmla="*/ 2732089 w 2732089"/>
              <a:gd name="connsiteY4" fmla="*/ 0 h 387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089" h="3879790">
                <a:moveTo>
                  <a:pt x="2304800" y="3879790"/>
                </a:moveTo>
                <a:cubicBezTo>
                  <a:pt x="1816265" y="3417605"/>
                  <a:pt x="1329154" y="2986754"/>
                  <a:pt x="946018" y="2709016"/>
                </a:cubicBezTo>
                <a:cubicBezTo>
                  <a:pt x="562882" y="2431278"/>
                  <a:pt x="-68083" y="2388550"/>
                  <a:pt x="5981" y="2213361"/>
                </a:cubicBezTo>
                <a:cubicBezTo>
                  <a:pt x="80045" y="2038172"/>
                  <a:pt x="985898" y="1956986"/>
                  <a:pt x="1390399" y="1657883"/>
                </a:cubicBezTo>
                <a:cubicBezTo>
                  <a:pt x="1794900" y="1358780"/>
                  <a:pt x="2149552" y="754878"/>
                  <a:pt x="2732089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1657884" y="4864137"/>
            <a:ext cx="3004636" cy="1306305"/>
          </a:xfrm>
          <a:prstGeom prst="wedgeRoundRectCallout">
            <a:avLst>
              <a:gd name="adj1" fmla="val 66458"/>
              <a:gd name="adj2" fmla="val -4256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ベア加速</a:t>
            </a:r>
            <a:r>
              <a:rPr lang="en-US" altLang="ja-JP" sz="3600" dirty="0" smtClean="0">
                <a:solidFill>
                  <a:srgbClr val="92D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6.3kt</a:t>
            </a:r>
          </a:p>
        </p:txBody>
      </p:sp>
      <p:sp>
        <p:nvSpPr>
          <p:cNvPr id="40" name="ホームベース 39"/>
          <p:cNvSpPr/>
          <p:nvPr/>
        </p:nvSpPr>
        <p:spPr>
          <a:xfrm rot="13500000">
            <a:off x="6462474" y="570746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下矢印 48"/>
          <p:cNvSpPr/>
          <p:nvPr/>
        </p:nvSpPr>
        <p:spPr>
          <a:xfrm>
            <a:off x="5730844" y="697131"/>
            <a:ext cx="896253" cy="1274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ホームベース 11"/>
          <p:cNvSpPr/>
          <p:nvPr/>
        </p:nvSpPr>
        <p:spPr>
          <a:xfrm rot="11507001">
            <a:off x="5224006" y="471280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ホームベース 16"/>
          <p:cNvSpPr/>
          <p:nvPr/>
        </p:nvSpPr>
        <p:spPr>
          <a:xfrm rot="21019396">
            <a:off x="5110314" y="406199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 rot="19609761">
            <a:off x="6102350" y="361594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7697788" y="5210822"/>
            <a:ext cx="2411888" cy="1306305"/>
          </a:xfrm>
          <a:prstGeom prst="wedgeRoundRectCallout">
            <a:avLst>
              <a:gd name="adj1" fmla="val -68486"/>
              <a:gd name="adj2" fmla="val 846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クローズ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6.0kt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976545" y="2302969"/>
            <a:ext cx="3956259" cy="1306305"/>
          </a:xfrm>
          <a:prstGeom prst="wedgeRoundRectCallout">
            <a:avLst>
              <a:gd name="adj1" fmla="val 48725"/>
              <a:gd name="adj2" fmla="val 7096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同じベア角度まで自動旋回 </a:t>
            </a:r>
            <a:r>
              <a:rPr lang="en-US" altLang="ja-JP" sz="3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4.5kt</a:t>
            </a:r>
          </a:p>
        </p:txBody>
      </p:sp>
      <p:sp>
        <p:nvSpPr>
          <p:cNvPr id="27" name="角丸四角形吹き出し 26"/>
          <p:cNvSpPr/>
          <p:nvPr/>
        </p:nvSpPr>
        <p:spPr>
          <a:xfrm>
            <a:off x="7303529" y="3158400"/>
            <a:ext cx="4412708" cy="1306305"/>
          </a:xfrm>
          <a:prstGeom prst="wedgeRoundRectCallout">
            <a:avLst>
              <a:gd name="adj1" fmla="val -63171"/>
              <a:gd name="adj2" fmla="val 781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十分加速</a:t>
            </a:r>
            <a:r>
              <a:rPr lang="en-US" altLang="ja-JP" sz="3600" dirty="0" smtClean="0">
                <a:solidFill>
                  <a:srgbClr val="92D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6.3kt</a:t>
            </a:r>
          </a:p>
          <a:p>
            <a:pPr algn="ctr"/>
            <a:r>
              <a:rPr lang="en-US" altLang="ja-JP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BestVMG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へ</a:t>
            </a:r>
            <a:endParaRPr lang="en-US" altLang="ja-JP" sz="3600" dirty="0" smtClean="0">
              <a:solidFill>
                <a:srgbClr val="92D05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8714726">
            <a:off x="6830887" y="266062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8025640" y="2024309"/>
            <a:ext cx="1827966" cy="693371"/>
          </a:xfrm>
          <a:prstGeom prst="wedgeRoundRectCallout">
            <a:avLst>
              <a:gd name="adj1" fmla="val -75326"/>
              <a:gd name="adj2" fmla="val 4109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6.0kt</a:t>
            </a:r>
          </a:p>
        </p:txBody>
      </p:sp>
    </p:spTree>
    <p:extLst>
      <p:ext uri="{BB962C8B-B14F-4D97-AF65-F5344CB8AC3E}">
        <p14:creationId xmlns:p14="http://schemas.microsoft.com/office/powerpoint/2010/main" val="7571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 rot="2700000">
            <a:off x="-302182" y="1580990"/>
            <a:ext cx="5387669" cy="5278966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フリーフォーム 3"/>
          <p:cNvSpPr/>
          <p:nvPr/>
        </p:nvSpPr>
        <p:spPr>
          <a:xfrm>
            <a:off x="7594242" y="3467100"/>
            <a:ext cx="3359508" cy="3333750"/>
          </a:xfrm>
          <a:custGeom>
            <a:avLst/>
            <a:gdLst>
              <a:gd name="connsiteX0" fmla="*/ 3359508 w 3359508"/>
              <a:gd name="connsiteY0" fmla="*/ 3333750 h 3333750"/>
              <a:gd name="connsiteX1" fmla="*/ 1568808 w 3359508"/>
              <a:gd name="connsiteY1" fmla="*/ 2190750 h 3333750"/>
              <a:gd name="connsiteX2" fmla="*/ 25758 w 3359508"/>
              <a:gd name="connsiteY2" fmla="*/ 1828800 h 3333750"/>
              <a:gd name="connsiteX3" fmla="*/ 749658 w 3359508"/>
              <a:gd name="connsiteY3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508" h="3333750">
                <a:moveTo>
                  <a:pt x="3359508" y="3333750"/>
                </a:moveTo>
                <a:cubicBezTo>
                  <a:pt x="2741970" y="2887662"/>
                  <a:pt x="2124433" y="2441575"/>
                  <a:pt x="1568808" y="2190750"/>
                </a:cubicBezTo>
                <a:cubicBezTo>
                  <a:pt x="1013183" y="1939925"/>
                  <a:pt x="162283" y="2193925"/>
                  <a:pt x="25758" y="1828800"/>
                </a:cubicBezTo>
                <a:cubicBezTo>
                  <a:pt x="-110767" y="1463675"/>
                  <a:pt x="319445" y="731837"/>
                  <a:pt x="749658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1838228" y="625957"/>
            <a:ext cx="1968044" cy="2982483"/>
          </a:xfrm>
          <a:custGeom>
            <a:avLst/>
            <a:gdLst>
              <a:gd name="connsiteX0" fmla="*/ 0 w 1968562"/>
              <a:gd name="connsiteY0" fmla="*/ 2187724 h 2187724"/>
              <a:gd name="connsiteX1" fmla="*/ 982767 w 1968562"/>
              <a:gd name="connsiteY1" fmla="*/ 1170774 h 2187724"/>
              <a:gd name="connsiteX2" fmla="*/ 1965533 w 1968562"/>
              <a:gd name="connsiteY2" fmla="*/ 948584 h 2187724"/>
              <a:gd name="connsiteX3" fmla="*/ 1230595 w 1968562"/>
              <a:gd name="connsiteY3" fmla="*/ 0 h 2187724"/>
              <a:gd name="connsiteX0" fmla="*/ 0 w 1965965"/>
              <a:gd name="connsiteY0" fmla="*/ 2469735 h 2469735"/>
              <a:gd name="connsiteX1" fmla="*/ 982767 w 1965965"/>
              <a:gd name="connsiteY1" fmla="*/ 1452785 h 2469735"/>
              <a:gd name="connsiteX2" fmla="*/ 1965533 w 1965965"/>
              <a:gd name="connsiteY2" fmla="*/ 1230595 h 2469735"/>
              <a:gd name="connsiteX3" fmla="*/ 863125 w 1965965"/>
              <a:gd name="connsiteY3" fmla="*/ 0 h 2469735"/>
              <a:gd name="connsiteX0" fmla="*/ 0 w 1968181"/>
              <a:gd name="connsiteY0" fmla="*/ 2760292 h 2760292"/>
              <a:gd name="connsiteX1" fmla="*/ 982767 w 1968181"/>
              <a:gd name="connsiteY1" fmla="*/ 1743342 h 2760292"/>
              <a:gd name="connsiteX2" fmla="*/ 1965533 w 1968181"/>
              <a:gd name="connsiteY2" fmla="*/ 1521152 h 2760292"/>
              <a:gd name="connsiteX3" fmla="*/ 675118 w 1968181"/>
              <a:gd name="connsiteY3" fmla="*/ 0 h 2760292"/>
              <a:gd name="connsiteX0" fmla="*/ 0 w 1968181"/>
              <a:gd name="connsiteY0" fmla="*/ 2760292 h 2760292"/>
              <a:gd name="connsiteX1" fmla="*/ 982767 w 1968181"/>
              <a:gd name="connsiteY1" fmla="*/ 1743342 h 2760292"/>
              <a:gd name="connsiteX2" fmla="*/ 1965533 w 1968181"/>
              <a:gd name="connsiteY2" fmla="*/ 1521152 h 2760292"/>
              <a:gd name="connsiteX3" fmla="*/ 675118 w 1968181"/>
              <a:gd name="connsiteY3" fmla="*/ 0 h 2760292"/>
              <a:gd name="connsiteX0" fmla="*/ 0 w 1968181"/>
              <a:gd name="connsiteY0" fmla="*/ 2879933 h 2879933"/>
              <a:gd name="connsiteX1" fmla="*/ 982767 w 1968181"/>
              <a:gd name="connsiteY1" fmla="*/ 1862983 h 2879933"/>
              <a:gd name="connsiteX2" fmla="*/ 1965533 w 1968181"/>
              <a:gd name="connsiteY2" fmla="*/ 1640793 h 2879933"/>
              <a:gd name="connsiteX3" fmla="*/ 675118 w 1968181"/>
              <a:gd name="connsiteY3" fmla="*/ 0 h 2879933"/>
              <a:gd name="connsiteX0" fmla="*/ 0 w 1968181"/>
              <a:gd name="connsiteY0" fmla="*/ 2879933 h 2879933"/>
              <a:gd name="connsiteX1" fmla="*/ 982767 w 1968181"/>
              <a:gd name="connsiteY1" fmla="*/ 1862983 h 2879933"/>
              <a:gd name="connsiteX2" fmla="*/ 1965533 w 1968181"/>
              <a:gd name="connsiteY2" fmla="*/ 1640793 h 2879933"/>
              <a:gd name="connsiteX3" fmla="*/ 675118 w 1968181"/>
              <a:gd name="connsiteY3" fmla="*/ 0 h 2879933"/>
              <a:gd name="connsiteX0" fmla="*/ 0 w 1968044"/>
              <a:gd name="connsiteY0" fmla="*/ 2982483 h 2982483"/>
              <a:gd name="connsiteX1" fmla="*/ 982767 w 1968044"/>
              <a:gd name="connsiteY1" fmla="*/ 1965533 h 2982483"/>
              <a:gd name="connsiteX2" fmla="*/ 1965533 w 1968044"/>
              <a:gd name="connsiteY2" fmla="*/ 1743343 h 2982483"/>
              <a:gd name="connsiteX3" fmla="*/ 683664 w 1968044"/>
              <a:gd name="connsiteY3" fmla="*/ 0 h 2982483"/>
              <a:gd name="connsiteX0" fmla="*/ 0 w 1968044"/>
              <a:gd name="connsiteY0" fmla="*/ 2982483 h 2982483"/>
              <a:gd name="connsiteX1" fmla="*/ 982767 w 1968044"/>
              <a:gd name="connsiteY1" fmla="*/ 1965533 h 2982483"/>
              <a:gd name="connsiteX2" fmla="*/ 1965533 w 1968044"/>
              <a:gd name="connsiteY2" fmla="*/ 1743343 h 2982483"/>
              <a:gd name="connsiteX3" fmla="*/ 683664 w 1968044"/>
              <a:gd name="connsiteY3" fmla="*/ 0 h 298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044" h="2982483">
                <a:moveTo>
                  <a:pt x="0" y="2982483"/>
                </a:moveTo>
                <a:cubicBezTo>
                  <a:pt x="327589" y="2577269"/>
                  <a:pt x="655178" y="2172056"/>
                  <a:pt x="982767" y="1965533"/>
                </a:cubicBezTo>
                <a:cubicBezTo>
                  <a:pt x="1310356" y="1759010"/>
                  <a:pt x="2015384" y="2070932"/>
                  <a:pt x="1965533" y="1743343"/>
                </a:cubicBezTo>
                <a:cubicBezTo>
                  <a:pt x="1915683" y="1415754"/>
                  <a:pt x="1259793" y="786924"/>
                  <a:pt x="683664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2003546" y="388287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18900000">
            <a:off x="1879888" y="305641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ホームベース 16"/>
          <p:cNvSpPr/>
          <p:nvPr/>
        </p:nvSpPr>
        <p:spPr>
          <a:xfrm rot="21019396">
            <a:off x="2951105" y="2405773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3701810">
            <a:off x="3330243" y="189648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3481220">
            <a:off x="3638366" y="167356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 rot="1757784">
            <a:off x="5178813" y="6458966"/>
            <a:ext cx="6670909" cy="3951709"/>
            <a:chOff x="5397273" y="1676400"/>
            <a:chExt cx="3305175" cy="3305175"/>
          </a:xfrm>
        </p:grpSpPr>
        <p:cxnSp>
          <p:nvCxnSpPr>
            <p:cNvPr id="31" name="直線コネクタ 30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円柱 32"/>
          <p:cNvSpPr/>
          <p:nvPr/>
        </p:nvSpPr>
        <p:spPr>
          <a:xfrm>
            <a:off x="6423824" y="4827163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4" name="直線コネクタ 33"/>
          <p:cNvCxnSpPr>
            <a:stCxn id="33" idx="4"/>
          </p:cNvCxnSpPr>
          <p:nvPr/>
        </p:nvCxnSpPr>
        <p:spPr>
          <a:xfrm>
            <a:off x="6763738" y="5051265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3" idx="4"/>
          </p:cNvCxnSpPr>
          <p:nvPr/>
        </p:nvCxnSpPr>
        <p:spPr>
          <a:xfrm>
            <a:off x="6763738" y="5051265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ホームベース 35"/>
          <p:cNvSpPr/>
          <p:nvPr/>
        </p:nvSpPr>
        <p:spPr>
          <a:xfrm rot="12618503">
            <a:off x="9609546" y="5950046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11169661">
            <a:off x="8087760" y="5432414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7649367">
            <a:off x="7518629" y="430643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ホームベース 40"/>
          <p:cNvSpPr/>
          <p:nvPr/>
        </p:nvSpPr>
        <p:spPr>
          <a:xfrm rot="11226452">
            <a:off x="9440174" y="5317993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 rot="12586220">
            <a:off x="8226410" y="473906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13481220">
            <a:off x="4630695" y="2577330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6092188" y="1662492"/>
            <a:ext cx="4421180" cy="1306305"/>
          </a:xfrm>
          <a:prstGeom prst="wedgeRoundRectCallout">
            <a:avLst>
              <a:gd name="adj1" fmla="val -14158"/>
              <a:gd name="adj2" fmla="val 11594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自動旋回を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添え舵キャンセル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10620" y="3727263"/>
            <a:ext cx="2796855" cy="693371"/>
          </a:xfrm>
          <a:prstGeom prst="wedgeRoundRectCallout">
            <a:avLst>
              <a:gd name="adj1" fmla="val -19459"/>
              <a:gd name="adj2" fmla="val -17519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B2N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58600" y="501274"/>
            <a:ext cx="4465435" cy="4686554"/>
          </a:xfrm>
          <a:custGeom>
            <a:avLst/>
            <a:gdLst>
              <a:gd name="connsiteX0" fmla="*/ 3359508 w 3359508"/>
              <a:gd name="connsiteY0" fmla="*/ 3333750 h 3333750"/>
              <a:gd name="connsiteX1" fmla="*/ 1568808 w 3359508"/>
              <a:gd name="connsiteY1" fmla="*/ 2190750 h 3333750"/>
              <a:gd name="connsiteX2" fmla="*/ 25758 w 3359508"/>
              <a:gd name="connsiteY2" fmla="*/ 1828800 h 3333750"/>
              <a:gd name="connsiteX3" fmla="*/ 749658 w 3359508"/>
              <a:gd name="connsiteY3" fmla="*/ 0 h 3333750"/>
              <a:gd name="connsiteX0" fmla="*/ 119003 w 1568894"/>
              <a:gd name="connsiteY0" fmla="*/ 3430003 h 3430003"/>
              <a:gd name="connsiteX1" fmla="*/ 1568808 w 1568894"/>
              <a:gd name="connsiteY1" fmla="*/ 2190750 h 3430003"/>
              <a:gd name="connsiteX2" fmla="*/ 25758 w 1568894"/>
              <a:gd name="connsiteY2" fmla="*/ 1828800 h 3430003"/>
              <a:gd name="connsiteX3" fmla="*/ 749658 w 1568894"/>
              <a:gd name="connsiteY3" fmla="*/ 0 h 3430003"/>
              <a:gd name="connsiteX0" fmla="*/ 119003 w 1569398"/>
              <a:gd name="connsiteY0" fmla="*/ 3430003 h 3430003"/>
              <a:gd name="connsiteX1" fmla="*/ 1568808 w 1569398"/>
              <a:gd name="connsiteY1" fmla="*/ 2190750 h 3430003"/>
              <a:gd name="connsiteX2" fmla="*/ 25758 w 1569398"/>
              <a:gd name="connsiteY2" fmla="*/ 1828800 h 3430003"/>
              <a:gd name="connsiteX3" fmla="*/ 749658 w 1569398"/>
              <a:gd name="connsiteY3" fmla="*/ 0 h 3430003"/>
              <a:gd name="connsiteX0" fmla="*/ 0 w 1554455"/>
              <a:gd name="connsiteY0" fmla="*/ 3430003 h 3430003"/>
              <a:gd name="connsiteX1" fmla="*/ 1449805 w 1554455"/>
              <a:gd name="connsiteY1" fmla="*/ 2190750 h 3430003"/>
              <a:gd name="connsiteX2" fmla="*/ 1350544 w 1554455"/>
              <a:gd name="connsiteY2" fmla="*/ 1299411 h 3430003"/>
              <a:gd name="connsiteX3" fmla="*/ 630655 w 1554455"/>
              <a:gd name="connsiteY3" fmla="*/ 0 h 3430003"/>
              <a:gd name="connsiteX0" fmla="*/ 0 w 3997675"/>
              <a:gd name="connsiteY0" fmla="*/ 3430003 h 3430003"/>
              <a:gd name="connsiteX1" fmla="*/ 3984458 w 3997675"/>
              <a:gd name="connsiteY1" fmla="*/ 1404686 h 3430003"/>
              <a:gd name="connsiteX2" fmla="*/ 1350544 w 3997675"/>
              <a:gd name="connsiteY2" fmla="*/ 1299411 h 3430003"/>
              <a:gd name="connsiteX3" fmla="*/ 630655 w 3997675"/>
              <a:gd name="connsiteY3" fmla="*/ 0 h 3430003"/>
              <a:gd name="connsiteX0" fmla="*/ 0 w 4037895"/>
              <a:gd name="connsiteY0" fmla="*/ 3430003 h 3430003"/>
              <a:gd name="connsiteX1" fmla="*/ 3984458 w 4037895"/>
              <a:gd name="connsiteY1" fmla="*/ 1404686 h 3430003"/>
              <a:gd name="connsiteX2" fmla="*/ 1350544 w 4037895"/>
              <a:gd name="connsiteY2" fmla="*/ 1299411 h 3430003"/>
              <a:gd name="connsiteX3" fmla="*/ 630655 w 4037895"/>
              <a:gd name="connsiteY3" fmla="*/ 0 h 3430003"/>
              <a:gd name="connsiteX0" fmla="*/ 1929451 w 3494943"/>
              <a:gd name="connsiteY0" fmla="*/ 2740192 h 2740192"/>
              <a:gd name="connsiteX1" fmla="*/ 3459467 w 3494943"/>
              <a:gd name="connsiteY1" fmla="*/ 1404686 h 2740192"/>
              <a:gd name="connsiteX2" fmla="*/ 825553 w 3494943"/>
              <a:gd name="connsiteY2" fmla="*/ 1299411 h 2740192"/>
              <a:gd name="connsiteX3" fmla="*/ 105664 w 3494943"/>
              <a:gd name="connsiteY3" fmla="*/ 0 h 2740192"/>
              <a:gd name="connsiteX0" fmla="*/ 1929451 w 3508669"/>
              <a:gd name="connsiteY0" fmla="*/ 2740192 h 2740192"/>
              <a:gd name="connsiteX1" fmla="*/ 3459467 w 3508669"/>
              <a:gd name="connsiteY1" fmla="*/ 1404686 h 2740192"/>
              <a:gd name="connsiteX2" fmla="*/ 825553 w 3508669"/>
              <a:gd name="connsiteY2" fmla="*/ 1299411 h 2740192"/>
              <a:gd name="connsiteX3" fmla="*/ 105664 w 3508669"/>
              <a:gd name="connsiteY3" fmla="*/ 0 h 2740192"/>
              <a:gd name="connsiteX0" fmla="*/ 1867189 w 3412868"/>
              <a:gd name="connsiteY0" fmla="*/ 2740192 h 2740192"/>
              <a:gd name="connsiteX1" fmla="*/ 3397205 w 3412868"/>
              <a:gd name="connsiteY1" fmla="*/ 1404686 h 2740192"/>
              <a:gd name="connsiteX2" fmla="*/ 2656259 w 3412868"/>
              <a:gd name="connsiteY2" fmla="*/ 529390 h 2740192"/>
              <a:gd name="connsiteX3" fmla="*/ 43402 w 3412868"/>
              <a:gd name="connsiteY3" fmla="*/ 0 h 2740192"/>
              <a:gd name="connsiteX0" fmla="*/ 1867189 w 3416009"/>
              <a:gd name="connsiteY0" fmla="*/ 2740192 h 2740192"/>
              <a:gd name="connsiteX1" fmla="*/ 3397205 w 3416009"/>
              <a:gd name="connsiteY1" fmla="*/ 1404686 h 2740192"/>
              <a:gd name="connsiteX2" fmla="*/ 2656259 w 3416009"/>
              <a:gd name="connsiteY2" fmla="*/ 529390 h 2740192"/>
              <a:gd name="connsiteX3" fmla="*/ 43402 w 3416009"/>
              <a:gd name="connsiteY3" fmla="*/ 0 h 2740192"/>
              <a:gd name="connsiteX0" fmla="*/ 1880537 w 3410573"/>
              <a:gd name="connsiteY0" fmla="*/ 2740192 h 2740192"/>
              <a:gd name="connsiteX1" fmla="*/ 3410553 w 3410573"/>
              <a:gd name="connsiteY1" fmla="*/ 1404686 h 2740192"/>
              <a:gd name="connsiteX2" fmla="*/ 1915628 w 3410573"/>
              <a:gd name="connsiteY2" fmla="*/ 208548 h 2740192"/>
              <a:gd name="connsiteX3" fmla="*/ 56750 w 3410573"/>
              <a:gd name="connsiteY3" fmla="*/ 0 h 2740192"/>
              <a:gd name="connsiteX0" fmla="*/ 1890617 w 3420653"/>
              <a:gd name="connsiteY0" fmla="*/ 2740192 h 2740192"/>
              <a:gd name="connsiteX1" fmla="*/ 3420633 w 3420653"/>
              <a:gd name="connsiteY1" fmla="*/ 1404686 h 2740192"/>
              <a:gd name="connsiteX2" fmla="*/ 1925708 w 3420653"/>
              <a:gd name="connsiteY2" fmla="*/ 208548 h 2740192"/>
              <a:gd name="connsiteX3" fmla="*/ 66830 w 3420653"/>
              <a:gd name="connsiteY3" fmla="*/ 0 h 2740192"/>
              <a:gd name="connsiteX0" fmla="*/ 1911212 w 3455871"/>
              <a:gd name="connsiteY0" fmla="*/ 2740192 h 2740192"/>
              <a:gd name="connsiteX1" fmla="*/ 3441228 w 3455871"/>
              <a:gd name="connsiteY1" fmla="*/ 1404686 h 2740192"/>
              <a:gd name="connsiteX2" fmla="*/ 1448998 w 3455871"/>
              <a:gd name="connsiteY2" fmla="*/ 272717 h 2740192"/>
              <a:gd name="connsiteX3" fmla="*/ 87425 w 3455871"/>
              <a:gd name="connsiteY3" fmla="*/ 0 h 2740192"/>
              <a:gd name="connsiteX0" fmla="*/ 1880190 w 3424849"/>
              <a:gd name="connsiteY0" fmla="*/ 2740192 h 2740192"/>
              <a:gd name="connsiteX1" fmla="*/ 3410206 w 3424849"/>
              <a:gd name="connsiteY1" fmla="*/ 1404686 h 2740192"/>
              <a:gd name="connsiteX2" fmla="*/ 1417976 w 3424849"/>
              <a:gd name="connsiteY2" fmla="*/ 272717 h 2740192"/>
              <a:gd name="connsiteX3" fmla="*/ 56403 w 3424849"/>
              <a:gd name="connsiteY3" fmla="*/ 0 h 2740192"/>
              <a:gd name="connsiteX0" fmla="*/ 463079 w 2280849"/>
              <a:gd name="connsiteY0" fmla="*/ 5082339 h 5082339"/>
              <a:gd name="connsiteX1" fmla="*/ 1993095 w 2280849"/>
              <a:gd name="connsiteY1" fmla="*/ 3746833 h 5082339"/>
              <a:gd name="connsiteX2" fmla="*/ 865 w 2280849"/>
              <a:gd name="connsiteY2" fmla="*/ 2614864 h 5082339"/>
              <a:gd name="connsiteX3" fmla="*/ 2280849 w 2280849"/>
              <a:gd name="connsiteY3" fmla="*/ 0 h 5082339"/>
              <a:gd name="connsiteX0" fmla="*/ 463079 w 2280849"/>
              <a:gd name="connsiteY0" fmla="*/ 5082339 h 5082339"/>
              <a:gd name="connsiteX1" fmla="*/ 1993095 w 2280849"/>
              <a:gd name="connsiteY1" fmla="*/ 3746833 h 5082339"/>
              <a:gd name="connsiteX2" fmla="*/ 865 w 2280849"/>
              <a:gd name="connsiteY2" fmla="*/ 2614864 h 5082339"/>
              <a:gd name="connsiteX3" fmla="*/ 2280849 w 2280849"/>
              <a:gd name="connsiteY3" fmla="*/ 0 h 5082339"/>
              <a:gd name="connsiteX0" fmla="*/ 599170 w 2416940"/>
              <a:gd name="connsiteY0" fmla="*/ 5082339 h 5082339"/>
              <a:gd name="connsiteX1" fmla="*/ 2129186 w 2416940"/>
              <a:gd name="connsiteY1" fmla="*/ 3746833 h 5082339"/>
              <a:gd name="connsiteX2" fmla="*/ 136956 w 2416940"/>
              <a:gd name="connsiteY2" fmla="*/ 2614864 h 5082339"/>
              <a:gd name="connsiteX3" fmla="*/ 2416940 w 2416940"/>
              <a:gd name="connsiteY3" fmla="*/ 0 h 5082339"/>
              <a:gd name="connsiteX0" fmla="*/ 599596 w 2417366"/>
              <a:gd name="connsiteY0" fmla="*/ 5082339 h 5082339"/>
              <a:gd name="connsiteX1" fmla="*/ 2129612 w 2417366"/>
              <a:gd name="connsiteY1" fmla="*/ 3746833 h 5082339"/>
              <a:gd name="connsiteX2" fmla="*/ 137382 w 2417366"/>
              <a:gd name="connsiteY2" fmla="*/ 2614864 h 5082339"/>
              <a:gd name="connsiteX3" fmla="*/ 2417366 w 2417366"/>
              <a:gd name="connsiteY3" fmla="*/ 0 h 5082339"/>
              <a:gd name="connsiteX0" fmla="*/ 599596 w 2417366"/>
              <a:gd name="connsiteY0" fmla="*/ 5082339 h 5082339"/>
              <a:gd name="connsiteX1" fmla="*/ 2129612 w 2417366"/>
              <a:gd name="connsiteY1" fmla="*/ 3746833 h 5082339"/>
              <a:gd name="connsiteX2" fmla="*/ 137382 w 2417366"/>
              <a:gd name="connsiteY2" fmla="*/ 2614864 h 5082339"/>
              <a:gd name="connsiteX3" fmla="*/ 2417366 w 2417366"/>
              <a:gd name="connsiteY3" fmla="*/ 0 h 5082339"/>
              <a:gd name="connsiteX0" fmla="*/ 0 w 3155250"/>
              <a:gd name="connsiteY0" fmla="*/ 4863975 h 4863975"/>
              <a:gd name="connsiteX1" fmla="*/ 2867496 w 3155250"/>
              <a:gd name="connsiteY1" fmla="*/ 3746833 h 4863975"/>
              <a:gd name="connsiteX2" fmla="*/ 875266 w 3155250"/>
              <a:gd name="connsiteY2" fmla="*/ 2614864 h 4863975"/>
              <a:gd name="connsiteX3" fmla="*/ 3155250 w 3155250"/>
              <a:gd name="connsiteY3" fmla="*/ 0 h 4863975"/>
              <a:gd name="connsiteX0" fmla="*/ 0 w 3155250"/>
              <a:gd name="connsiteY0" fmla="*/ 4863975 h 4863975"/>
              <a:gd name="connsiteX1" fmla="*/ 2867496 w 3155250"/>
              <a:gd name="connsiteY1" fmla="*/ 3746833 h 4863975"/>
              <a:gd name="connsiteX2" fmla="*/ 875266 w 3155250"/>
              <a:gd name="connsiteY2" fmla="*/ 2614864 h 4863975"/>
              <a:gd name="connsiteX3" fmla="*/ 3155250 w 3155250"/>
              <a:gd name="connsiteY3" fmla="*/ 0 h 4863975"/>
              <a:gd name="connsiteX0" fmla="*/ 0 w 4465435"/>
              <a:gd name="connsiteY0" fmla="*/ 4686554 h 4686554"/>
              <a:gd name="connsiteX1" fmla="*/ 4177681 w 4465435"/>
              <a:gd name="connsiteY1" fmla="*/ 3746833 h 4686554"/>
              <a:gd name="connsiteX2" fmla="*/ 2185451 w 4465435"/>
              <a:gd name="connsiteY2" fmla="*/ 2614864 h 4686554"/>
              <a:gd name="connsiteX3" fmla="*/ 4465435 w 4465435"/>
              <a:gd name="connsiteY3" fmla="*/ 0 h 4686554"/>
              <a:gd name="connsiteX0" fmla="*/ 0 w 4465435"/>
              <a:gd name="connsiteY0" fmla="*/ 4686554 h 4686554"/>
              <a:gd name="connsiteX1" fmla="*/ 4177681 w 4465435"/>
              <a:gd name="connsiteY1" fmla="*/ 3746833 h 4686554"/>
              <a:gd name="connsiteX2" fmla="*/ 2185451 w 4465435"/>
              <a:gd name="connsiteY2" fmla="*/ 2614864 h 4686554"/>
              <a:gd name="connsiteX3" fmla="*/ 4465435 w 4465435"/>
              <a:gd name="connsiteY3" fmla="*/ 0 h 46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5435" h="4686554">
                <a:moveTo>
                  <a:pt x="0" y="4686554"/>
                </a:moveTo>
                <a:cubicBezTo>
                  <a:pt x="1761003" y="4178214"/>
                  <a:pt x="3813439" y="4092115"/>
                  <a:pt x="4177681" y="3746833"/>
                </a:cubicBezTo>
                <a:cubicBezTo>
                  <a:pt x="4541923" y="3401551"/>
                  <a:pt x="3276481" y="2677863"/>
                  <a:pt x="2185451" y="2614864"/>
                </a:cubicBezTo>
                <a:cubicBezTo>
                  <a:pt x="1445895" y="2572160"/>
                  <a:pt x="3906885" y="667669"/>
                  <a:pt x="4465435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 rot="1362250">
            <a:off x="968393" y="3359273"/>
            <a:ext cx="3451621" cy="3951709"/>
            <a:chOff x="5397273" y="1676400"/>
            <a:chExt cx="3305175" cy="3305175"/>
          </a:xfrm>
        </p:grpSpPr>
        <p:cxnSp>
          <p:nvCxnSpPr>
            <p:cNvPr id="31" name="直線コネクタ 30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円柱 32"/>
          <p:cNvSpPr/>
          <p:nvPr/>
        </p:nvSpPr>
        <p:spPr>
          <a:xfrm>
            <a:off x="1671004" y="2517800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4" name="直線コネクタ 33"/>
          <p:cNvCxnSpPr>
            <a:stCxn id="33" idx="4"/>
          </p:cNvCxnSpPr>
          <p:nvPr/>
        </p:nvCxnSpPr>
        <p:spPr>
          <a:xfrm>
            <a:off x="2006877" y="2747659"/>
            <a:ext cx="3042030" cy="197213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3" idx="4"/>
          </p:cNvCxnSpPr>
          <p:nvPr/>
        </p:nvCxnSpPr>
        <p:spPr>
          <a:xfrm>
            <a:off x="2006877" y="2747659"/>
            <a:ext cx="3042030" cy="19721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ホームベース 36"/>
          <p:cNvSpPr/>
          <p:nvPr/>
        </p:nvSpPr>
        <p:spPr>
          <a:xfrm rot="13810956">
            <a:off x="3710361" y="379422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8900000">
            <a:off x="2816345" y="1775120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ホームベース 40"/>
          <p:cNvSpPr/>
          <p:nvPr/>
        </p:nvSpPr>
        <p:spPr>
          <a:xfrm rot="14437140">
            <a:off x="3991197" y="339597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9169642" y="4204913"/>
            <a:ext cx="3294841" cy="2434117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/>
        </p:nvCxnSpPr>
        <p:spPr>
          <a:xfrm flipV="1">
            <a:off x="9222990" y="1304576"/>
            <a:ext cx="1250804" cy="288616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6" idx="4"/>
          </p:cNvCxnSpPr>
          <p:nvPr/>
        </p:nvCxnSpPr>
        <p:spPr>
          <a:xfrm flipV="1">
            <a:off x="9222990" y="1304576"/>
            <a:ext cx="1250804" cy="288616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ホームベース 49"/>
          <p:cNvSpPr/>
          <p:nvPr/>
        </p:nvSpPr>
        <p:spPr>
          <a:xfrm rot="14246278">
            <a:off x="9897724" y="4329400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13500000">
            <a:off x="10499168" y="4549292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柱 45"/>
          <p:cNvSpPr/>
          <p:nvPr/>
        </p:nvSpPr>
        <p:spPr>
          <a:xfrm>
            <a:off x="8887117" y="3960883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下矢印 51"/>
          <p:cNvSpPr/>
          <p:nvPr/>
        </p:nvSpPr>
        <p:spPr>
          <a:xfrm rot="20632720">
            <a:off x="1171826" y="622702"/>
            <a:ext cx="813295" cy="1239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下矢印 52"/>
          <p:cNvSpPr/>
          <p:nvPr/>
        </p:nvSpPr>
        <p:spPr>
          <a:xfrm>
            <a:off x="9035097" y="316944"/>
            <a:ext cx="813295" cy="1239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6470480" y="3777674"/>
            <a:ext cx="4280108" cy="3080326"/>
          </a:xfrm>
          <a:custGeom>
            <a:avLst/>
            <a:gdLst>
              <a:gd name="connsiteX0" fmla="*/ 3359508 w 3359508"/>
              <a:gd name="connsiteY0" fmla="*/ 3333750 h 3333750"/>
              <a:gd name="connsiteX1" fmla="*/ 1568808 w 3359508"/>
              <a:gd name="connsiteY1" fmla="*/ 2190750 h 3333750"/>
              <a:gd name="connsiteX2" fmla="*/ 25758 w 3359508"/>
              <a:gd name="connsiteY2" fmla="*/ 1828800 h 3333750"/>
              <a:gd name="connsiteX3" fmla="*/ 749658 w 3359508"/>
              <a:gd name="connsiteY3" fmla="*/ 0 h 3333750"/>
              <a:gd name="connsiteX0" fmla="*/ 119003 w 1568894"/>
              <a:gd name="connsiteY0" fmla="*/ 3430003 h 3430003"/>
              <a:gd name="connsiteX1" fmla="*/ 1568808 w 1568894"/>
              <a:gd name="connsiteY1" fmla="*/ 2190750 h 3430003"/>
              <a:gd name="connsiteX2" fmla="*/ 25758 w 1568894"/>
              <a:gd name="connsiteY2" fmla="*/ 1828800 h 3430003"/>
              <a:gd name="connsiteX3" fmla="*/ 749658 w 1568894"/>
              <a:gd name="connsiteY3" fmla="*/ 0 h 3430003"/>
              <a:gd name="connsiteX0" fmla="*/ 119003 w 1569398"/>
              <a:gd name="connsiteY0" fmla="*/ 3430003 h 3430003"/>
              <a:gd name="connsiteX1" fmla="*/ 1568808 w 1569398"/>
              <a:gd name="connsiteY1" fmla="*/ 2190750 h 3430003"/>
              <a:gd name="connsiteX2" fmla="*/ 25758 w 1569398"/>
              <a:gd name="connsiteY2" fmla="*/ 1828800 h 3430003"/>
              <a:gd name="connsiteX3" fmla="*/ 749658 w 1569398"/>
              <a:gd name="connsiteY3" fmla="*/ 0 h 3430003"/>
              <a:gd name="connsiteX0" fmla="*/ 0 w 1554455"/>
              <a:gd name="connsiteY0" fmla="*/ 3430003 h 3430003"/>
              <a:gd name="connsiteX1" fmla="*/ 1449805 w 1554455"/>
              <a:gd name="connsiteY1" fmla="*/ 2190750 h 3430003"/>
              <a:gd name="connsiteX2" fmla="*/ 1350544 w 1554455"/>
              <a:gd name="connsiteY2" fmla="*/ 1299411 h 3430003"/>
              <a:gd name="connsiteX3" fmla="*/ 630655 w 1554455"/>
              <a:gd name="connsiteY3" fmla="*/ 0 h 3430003"/>
              <a:gd name="connsiteX0" fmla="*/ 0 w 3997675"/>
              <a:gd name="connsiteY0" fmla="*/ 3430003 h 3430003"/>
              <a:gd name="connsiteX1" fmla="*/ 3984458 w 3997675"/>
              <a:gd name="connsiteY1" fmla="*/ 1404686 h 3430003"/>
              <a:gd name="connsiteX2" fmla="*/ 1350544 w 3997675"/>
              <a:gd name="connsiteY2" fmla="*/ 1299411 h 3430003"/>
              <a:gd name="connsiteX3" fmla="*/ 630655 w 3997675"/>
              <a:gd name="connsiteY3" fmla="*/ 0 h 3430003"/>
              <a:gd name="connsiteX0" fmla="*/ 0 w 4037895"/>
              <a:gd name="connsiteY0" fmla="*/ 3430003 h 3430003"/>
              <a:gd name="connsiteX1" fmla="*/ 3984458 w 4037895"/>
              <a:gd name="connsiteY1" fmla="*/ 1404686 h 3430003"/>
              <a:gd name="connsiteX2" fmla="*/ 1350544 w 4037895"/>
              <a:gd name="connsiteY2" fmla="*/ 1299411 h 3430003"/>
              <a:gd name="connsiteX3" fmla="*/ 630655 w 4037895"/>
              <a:gd name="connsiteY3" fmla="*/ 0 h 3430003"/>
              <a:gd name="connsiteX0" fmla="*/ 1929451 w 3494943"/>
              <a:gd name="connsiteY0" fmla="*/ 2740192 h 2740192"/>
              <a:gd name="connsiteX1" fmla="*/ 3459467 w 3494943"/>
              <a:gd name="connsiteY1" fmla="*/ 1404686 h 2740192"/>
              <a:gd name="connsiteX2" fmla="*/ 825553 w 3494943"/>
              <a:gd name="connsiteY2" fmla="*/ 1299411 h 2740192"/>
              <a:gd name="connsiteX3" fmla="*/ 105664 w 3494943"/>
              <a:gd name="connsiteY3" fmla="*/ 0 h 2740192"/>
              <a:gd name="connsiteX0" fmla="*/ 1929451 w 3508669"/>
              <a:gd name="connsiteY0" fmla="*/ 2740192 h 2740192"/>
              <a:gd name="connsiteX1" fmla="*/ 3459467 w 3508669"/>
              <a:gd name="connsiteY1" fmla="*/ 1404686 h 2740192"/>
              <a:gd name="connsiteX2" fmla="*/ 825553 w 3508669"/>
              <a:gd name="connsiteY2" fmla="*/ 1299411 h 2740192"/>
              <a:gd name="connsiteX3" fmla="*/ 105664 w 3508669"/>
              <a:gd name="connsiteY3" fmla="*/ 0 h 2740192"/>
              <a:gd name="connsiteX0" fmla="*/ 1867189 w 3412868"/>
              <a:gd name="connsiteY0" fmla="*/ 2740192 h 2740192"/>
              <a:gd name="connsiteX1" fmla="*/ 3397205 w 3412868"/>
              <a:gd name="connsiteY1" fmla="*/ 1404686 h 2740192"/>
              <a:gd name="connsiteX2" fmla="*/ 2656259 w 3412868"/>
              <a:gd name="connsiteY2" fmla="*/ 529390 h 2740192"/>
              <a:gd name="connsiteX3" fmla="*/ 43402 w 3412868"/>
              <a:gd name="connsiteY3" fmla="*/ 0 h 2740192"/>
              <a:gd name="connsiteX0" fmla="*/ 1867189 w 3416009"/>
              <a:gd name="connsiteY0" fmla="*/ 2740192 h 2740192"/>
              <a:gd name="connsiteX1" fmla="*/ 3397205 w 3416009"/>
              <a:gd name="connsiteY1" fmla="*/ 1404686 h 2740192"/>
              <a:gd name="connsiteX2" fmla="*/ 2656259 w 3416009"/>
              <a:gd name="connsiteY2" fmla="*/ 529390 h 2740192"/>
              <a:gd name="connsiteX3" fmla="*/ 43402 w 3416009"/>
              <a:gd name="connsiteY3" fmla="*/ 0 h 2740192"/>
              <a:gd name="connsiteX0" fmla="*/ 1880537 w 3410573"/>
              <a:gd name="connsiteY0" fmla="*/ 2740192 h 2740192"/>
              <a:gd name="connsiteX1" fmla="*/ 3410553 w 3410573"/>
              <a:gd name="connsiteY1" fmla="*/ 1404686 h 2740192"/>
              <a:gd name="connsiteX2" fmla="*/ 1915628 w 3410573"/>
              <a:gd name="connsiteY2" fmla="*/ 208548 h 2740192"/>
              <a:gd name="connsiteX3" fmla="*/ 56750 w 3410573"/>
              <a:gd name="connsiteY3" fmla="*/ 0 h 2740192"/>
              <a:gd name="connsiteX0" fmla="*/ 1890617 w 3420653"/>
              <a:gd name="connsiteY0" fmla="*/ 2740192 h 2740192"/>
              <a:gd name="connsiteX1" fmla="*/ 3420633 w 3420653"/>
              <a:gd name="connsiteY1" fmla="*/ 1404686 h 2740192"/>
              <a:gd name="connsiteX2" fmla="*/ 1925708 w 3420653"/>
              <a:gd name="connsiteY2" fmla="*/ 208548 h 2740192"/>
              <a:gd name="connsiteX3" fmla="*/ 66830 w 3420653"/>
              <a:gd name="connsiteY3" fmla="*/ 0 h 2740192"/>
              <a:gd name="connsiteX0" fmla="*/ 1911212 w 3455871"/>
              <a:gd name="connsiteY0" fmla="*/ 2740192 h 2740192"/>
              <a:gd name="connsiteX1" fmla="*/ 3441228 w 3455871"/>
              <a:gd name="connsiteY1" fmla="*/ 1404686 h 2740192"/>
              <a:gd name="connsiteX2" fmla="*/ 1448998 w 3455871"/>
              <a:gd name="connsiteY2" fmla="*/ 272717 h 2740192"/>
              <a:gd name="connsiteX3" fmla="*/ 87425 w 3455871"/>
              <a:gd name="connsiteY3" fmla="*/ 0 h 2740192"/>
              <a:gd name="connsiteX0" fmla="*/ 1880190 w 3424849"/>
              <a:gd name="connsiteY0" fmla="*/ 2740192 h 2740192"/>
              <a:gd name="connsiteX1" fmla="*/ 3410206 w 3424849"/>
              <a:gd name="connsiteY1" fmla="*/ 1404686 h 2740192"/>
              <a:gd name="connsiteX2" fmla="*/ 1417976 w 3424849"/>
              <a:gd name="connsiteY2" fmla="*/ 272717 h 2740192"/>
              <a:gd name="connsiteX3" fmla="*/ 56403 w 3424849"/>
              <a:gd name="connsiteY3" fmla="*/ 0 h 2740192"/>
              <a:gd name="connsiteX0" fmla="*/ 463079 w 2280849"/>
              <a:gd name="connsiteY0" fmla="*/ 5082339 h 5082339"/>
              <a:gd name="connsiteX1" fmla="*/ 1993095 w 2280849"/>
              <a:gd name="connsiteY1" fmla="*/ 3746833 h 5082339"/>
              <a:gd name="connsiteX2" fmla="*/ 865 w 2280849"/>
              <a:gd name="connsiteY2" fmla="*/ 2614864 h 5082339"/>
              <a:gd name="connsiteX3" fmla="*/ 2280849 w 2280849"/>
              <a:gd name="connsiteY3" fmla="*/ 0 h 5082339"/>
              <a:gd name="connsiteX0" fmla="*/ 463079 w 2280849"/>
              <a:gd name="connsiteY0" fmla="*/ 5082339 h 5082339"/>
              <a:gd name="connsiteX1" fmla="*/ 1993095 w 2280849"/>
              <a:gd name="connsiteY1" fmla="*/ 3746833 h 5082339"/>
              <a:gd name="connsiteX2" fmla="*/ 865 w 2280849"/>
              <a:gd name="connsiteY2" fmla="*/ 2614864 h 5082339"/>
              <a:gd name="connsiteX3" fmla="*/ 2280849 w 2280849"/>
              <a:gd name="connsiteY3" fmla="*/ 0 h 5082339"/>
              <a:gd name="connsiteX0" fmla="*/ 599170 w 2416940"/>
              <a:gd name="connsiteY0" fmla="*/ 5082339 h 5082339"/>
              <a:gd name="connsiteX1" fmla="*/ 2129186 w 2416940"/>
              <a:gd name="connsiteY1" fmla="*/ 3746833 h 5082339"/>
              <a:gd name="connsiteX2" fmla="*/ 136956 w 2416940"/>
              <a:gd name="connsiteY2" fmla="*/ 2614864 h 5082339"/>
              <a:gd name="connsiteX3" fmla="*/ 2416940 w 2416940"/>
              <a:gd name="connsiteY3" fmla="*/ 0 h 5082339"/>
              <a:gd name="connsiteX0" fmla="*/ 599596 w 2417366"/>
              <a:gd name="connsiteY0" fmla="*/ 5082339 h 5082339"/>
              <a:gd name="connsiteX1" fmla="*/ 2129612 w 2417366"/>
              <a:gd name="connsiteY1" fmla="*/ 3746833 h 5082339"/>
              <a:gd name="connsiteX2" fmla="*/ 137382 w 2417366"/>
              <a:gd name="connsiteY2" fmla="*/ 2614864 h 5082339"/>
              <a:gd name="connsiteX3" fmla="*/ 2417366 w 2417366"/>
              <a:gd name="connsiteY3" fmla="*/ 0 h 5082339"/>
              <a:gd name="connsiteX0" fmla="*/ 599596 w 2417366"/>
              <a:gd name="connsiteY0" fmla="*/ 5082339 h 5082339"/>
              <a:gd name="connsiteX1" fmla="*/ 2129612 w 2417366"/>
              <a:gd name="connsiteY1" fmla="*/ 3746833 h 5082339"/>
              <a:gd name="connsiteX2" fmla="*/ 137382 w 2417366"/>
              <a:gd name="connsiteY2" fmla="*/ 2614864 h 5082339"/>
              <a:gd name="connsiteX3" fmla="*/ 2417366 w 2417366"/>
              <a:gd name="connsiteY3" fmla="*/ 0 h 5082339"/>
              <a:gd name="connsiteX0" fmla="*/ 0 w 1817770"/>
              <a:gd name="connsiteY0" fmla="*/ 5082339 h 5082339"/>
              <a:gd name="connsiteX1" fmla="*/ 1530016 w 1817770"/>
              <a:gd name="connsiteY1" fmla="*/ 3746833 h 5082339"/>
              <a:gd name="connsiteX2" fmla="*/ 438538 w 1817770"/>
              <a:gd name="connsiteY2" fmla="*/ 2410147 h 5082339"/>
              <a:gd name="connsiteX3" fmla="*/ 1817770 w 1817770"/>
              <a:gd name="connsiteY3" fmla="*/ 0 h 5082339"/>
              <a:gd name="connsiteX0" fmla="*/ 2180143 w 3716608"/>
              <a:gd name="connsiteY0" fmla="*/ 2694011 h 2694011"/>
              <a:gd name="connsiteX1" fmla="*/ 3710159 w 3716608"/>
              <a:gd name="connsiteY1" fmla="*/ 1358505 h 2694011"/>
              <a:gd name="connsiteX2" fmla="*/ 2618681 w 3716608"/>
              <a:gd name="connsiteY2" fmla="*/ 21819 h 2694011"/>
              <a:gd name="connsiteX3" fmla="*/ 81005 w 3716608"/>
              <a:gd name="connsiteY3" fmla="*/ 245690 h 2694011"/>
              <a:gd name="connsiteX0" fmla="*/ 2099138 w 3635603"/>
              <a:gd name="connsiteY0" fmla="*/ 2763545 h 2763545"/>
              <a:gd name="connsiteX1" fmla="*/ 3629154 w 3635603"/>
              <a:gd name="connsiteY1" fmla="*/ 1428039 h 2763545"/>
              <a:gd name="connsiteX2" fmla="*/ 2537676 w 3635603"/>
              <a:gd name="connsiteY2" fmla="*/ 91353 h 2763545"/>
              <a:gd name="connsiteX3" fmla="*/ 0 w 3635603"/>
              <a:gd name="connsiteY3" fmla="*/ 315224 h 2763545"/>
              <a:gd name="connsiteX0" fmla="*/ 2099138 w 3713860"/>
              <a:gd name="connsiteY0" fmla="*/ 2969243 h 2969243"/>
              <a:gd name="connsiteX1" fmla="*/ 3629154 w 3713860"/>
              <a:gd name="connsiteY1" fmla="*/ 1633737 h 2969243"/>
              <a:gd name="connsiteX2" fmla="*/ 3138177 w 3713860"/>
              <a:gd name="connsiteY2" fmla="*/ 51391 h 2969243"/>
              <a:gd name="connsiteX3" fmla="*/ 0 w 3713860"/>
              <a:gd name="connsiteY3" fmla="*/ 520922 h 2969243"/>
              <a:gd name="connsiteX0" fmla="*/ 2126434 w 3742059"/>
              <a:gd name="connsiteY0" fmla="*/ 3083143 h 3083143"/>
              <a:gd name="connsiteX1" fmla="*/ 3656450 w 3742059"/>
              <a:gd name="connsiteY1" fmla="*/ 1747637 h 3083143"/>
              <a:gd name="connsiteX2" fmla="*/ 3165473 w 3742059"/>
              <a:gd name="connsiteY2" fmla="*/ 165291 h 3083143"/>
              <a:gd name="connsiteX3" fmla="*/ 0 w 3742059"/>
              <a:gd name="connsiteY3" fmla="*/ 252685 h 3083143"/>
              <a:gd name="connsiteX0" fmla="*/ 2126434 w 3742059"/>
              <a:gd name="connsiteY0" fmla="*/ 3036632 h 3036632"/>
              <a:gd name="connsiteX1" fmla="*/ 3656450 w 3742059"/>
              <a:gd name="connsiteY1" fmla="*/ 1701126 h 3036632"/>
              <a:gd name="connsiteX2" fmla="*/ 3165473 w 3742059"/>
              <a:gd name="connsiteY2" fmla="*/ 118780 h 3036632"/>
              <a:gd name="connsiteX3" fmla="*/ 0 w 3742059"/>
              <a:gd name="connsiteY3" fmla="*/ 206174 h 3036632"/>
              <a:gd name="connsiteX0" fmla="*/ 2126434 w 3742059"/>
              <a:gd name="connsiteY0" fmla="*/ 3099204 h 3099204"/>
              <a:gd name="connsiteX1" fmla="*/ 3656450 w 3742059"/>
              <a:gd name="connsiteY1" fmla="*/ 1763698 h 3099204"/>
              <a:gd name="connsiteX2" fmla="*/ 3165473 w 3742059"/>
              <a:gd name="connsiteY2" fmla="*/ 99466 h 3099204"/>
              <a:gd name="connsiteX3" fmla="*/ 0 w 3742059"/>
              <a:gd name="connsiteY3" fmla="*/ 268746 h 3099204"/>
              <a:gd name="connsiteX0" fmla="*/ 2126434 w 3696080"/>
              <a:gd name="connsiteY0" fmla="*/ 3040170 h 3040170"/>
              <a:gd name="connsiteX1" fmla="*/ 3656450 w 3696080"/>
              <a:gd name="connsiteY1" fmla="*/ 1704664 h 3040170"/>
              <a:gd name="connsiteX2" fmla="*/ 3165473 w 3696080"/>
              <a:gd name="connsiteY2" fmla="*/ 40432 h 3040170"/>
              <a:gd name="connsiteX3" fmla="*/ 0 w 3696080"/>
              <a:gd name="connsiteY3" fmla="*/ 209712 h 3040170"/>
              <a:gd name="connsiteX0" fmla="*/ 2126434 w 4210232"/>
              <a:gd name="connsiteY0" fmla="*/ 3080326 h 3080326"/>
              <a:gd name="connsiteX1" fmla="*/ 4175065 w 4210232"/>
              <a:gd name="connsiteY1" fmla="*/ 1485512 h 3080326"/>
              <a:gd name="connsiteX2" fmla="*/ 3165473 w 4210232"/>
              <a:gd name="connsiteY2" fmla="*/ 80588 h 3080326"/>
              <a:gd name="connsiteX3" fmla="*/ 0 w 4210232"/>
              <a:gd name="connsiteY3" fmla="*/ 249868 h 3080326"/>
              <a:gd name="connsiteX0" fmla="*/ 2126434 w 4175086"/>
              <a:gd name="connsiteY0" fmla="*/ 3080326 h 3080326"/>
              <a:gd name="connsiteX1" fmla="*/ 4175065 w 4175086"/>
              <a:gd name="connsiteY1" fmla="*/ 1485512 h 3080326"/>
              <a:gd name="connsiteX2" fmla="*/ 3165473 w 4175086"/>
              <a:gd name="connsiteY2" fmla="*/ 80588 h 3080326"/>
              <a:gd name="connsiteX3" fmla="*/ 0 w 4175086"/>
              <a:gd name="connsiteY3" fmla="*/ 249868 h 3080326"/>
              <a:gd name="connsiteX0" fmla="*/ 2126434 w 4280108"/>
              <a:gd name="connsiteY0" fmla="*/ 3080326 h 3080326"/>
              <a:gd name="connsiteX1" fmla="*/ 4175065 w 4280108"/>
              <a:gd name="connsiteY1" fmla="*/ 1485512 h 3080326"/>
              <a:gd name="connsiteX2" fmla="*/ 3165473 w 4280108"/>
              <a:gd name="connsiteY2" fmla="*/ 80588 h 3080326"/>
              <a:gd name="connsiteX3" fmla="*/ 0 w 4280108"/>
              <a:gd name="connsiteY3" fmla="*/ 249868 h 308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0108" h="3080326">
                <a:moveTo>
                  <a:pt x="2126434" y="3080326"/>
                </a:moveTo>
                <a:cubicBezTo>
                  <a:pt x="3546243" y="2217143"/>
                  <a:pt x="4629689" y="1889934"/>
                  <a:pt x="4175065" y="1485512"/>
                </a:cubicBezTo>
                <a:cubicBezTo>
                  <a:pt x="3720441" y="1081090"/>
                  <a:pt x="3861317" y="286529"/>
                  <a:pt x="3165473" y="80588"/>
                </a:cubicBezTo>
                <a:cubicBezTo>
                  <a:pt x="2469629" y="-125353"/>
                  <a:pt x="1420375" y="112319"/>
                  <a:pt x="0" y="249868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6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 rot="2700000">
            <a:off x="3517788" y="2521027"/>
            <a:ext cx="5387669" cy="5278966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823516" y="1328324"/>
            <a:ext cx="335873" cy="45971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13661484">
            <a:off x="4994689" y="4510455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13732817">
            <a:off x="5672917" y="4902338"/>
            <a:ext cx="637070" cy="239436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1623700" y="4964717"/>
            <a:ext cx="3366471" cy="1306305"/>
          </a:xfrm>
          <a:prstGeom prst="wedgeRoundRectCallout">
            <a:avLst>
              <a:gd name="adj1" fmla="val 57588"/>
              <a:gd name="adj2" fmla="val -4674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タック後のみ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ベアしよう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3674404" y="2538102"/>
            <a:ext cx="1555622" cy="1854436"/>
          </a:xfrm>
          <a:custGeom>
            <a:avLst/>
            <a:gdLst>
              <a:gd name="connsiteX0" fmla="*/ 1076837 w 1324665"/>
              <a:gd name="connsiteY0" fmla="*/ 1726250 h 1726250"/>
              <a:gd name="connsiteX1" fmla="*/ 606818 w 1324665"/>
              <a:gd name="connsiteY1" fmla="*/ 1273323 h 1726250"/>
              <a:gd name="connsiteX2" fmla="*/ 67 w 1324665"/>
              <a:gd name="connsiteY2" fmla="*/ 1110953 h 1726250"/>
              <a:gd name="connsiteX3" fmla="*/ 572635 w 1324665"/>
              <a:gd name="connsiteY3" fmla="*/ 863125 h 1726250"/>
              <a:gd name="connsiteX4" fmla="*/ 1324665 w 1324665"/>
              <a:gd name="connsiteY4" fmla="*/ 0 h 1726250"/>
              <a:gd name="connsiteX0" fmla="*/ 1427185 w 1675013"/>
              <a:gd name="connsiteY0" fmla="*/ 1726250 h 1726250"/>
              <a:gd name="connsiteX1" fmla="*/ 957166 w 1675013"/>
              <a:gd name="connsiteY1" fmla="*/ 1273323 h 1726250"/>
              <a:gd name="connsiteX2" fmla="*/ 37 w 1675013"/>
              <a:gd name="connsiteY2" fmla="*/ 1068224 h 1726250"/>
              <a:gd name="connsiteX3" fmla="*/ 922983 w 1675013"/>
              <a:gd name="connsiteY3" fmla="*/ 863125 h 1726250"/>
              <a:gd name="connsiteX4" fmla="*/ 1675013 w 1675013"/>
              <a:gd name="connsiteY4" fmla="*/ 0 h 1726250"/>
              <a:gd name="connsiteX0" fmla="*/ 1427279 w 1675107"/>
              <a:gd name="connsiteY0" fmla="*/ 1726250 h 1726250"/>
              <a:gd name="connsiteX1" fmla="*/ 957260 w 1675107"/>
              <a:gd name="connsiteY1" fmla="*/ 1273323 h 1726250"/>
              <a:gd name="connsiteX2" fmla="*/ 131 w 1675107"/>
              <a:gd name="connsiteY2" fmla="*/ 1068224 h 1726250"/>
              <a:gd name="connsiteX3" fmla="*/ 923077 w 1675107"/>
              <a:gd name="connsiteY3" fmla="*/ 863125 h 1726250"/>
              <a:gd name="connsiteX4" fmla="*/ 1675107 w 1675107"/>
              <a:gd name="connsiteY4" fmla="*/ 0 h 1726250"/>
              <a:gd name="connsiteX0" fmla="*/ 1435823 w 1683651"/>
              <a:gd name="connsiteY0" fmla="*/ 1726250 h 1726250"/>
              <a:gd name="connsiteX1" fmla="*/ 965804 w 1683651"/>
              <a:gd name="connsiteY1" fmla="*/ 1273323 h 1726250"/>
              <a:gd name="connsiteX2" fmla="*/ 130 w 1683651"/>
              <a:gd name="connsiteY2" fmla="*/ 931491 h 1726250"/>
              <a:gd name="connsiteX3" fmla="*/ 931621 w 1683651"/>
              <a:gd name="connsiteY3" fmla="*/ 863125 h 1726250"/>
              <a:gd name="connsiteX4" fmla="*/ 1683651 w 1683651"/>
              <a:gd name="connsiteY4" fmla="*/ 0 h 1726250"/>
              <a:gd name="connsiteX0" fmla="*/ 1435990 w 1683818"/>
              <a:gd name="connsiteY0" fmla="*/ 1726250 h 1726250"/>
              <a:gd name="connsiteX1" fmla="*/ 965971 w 1683818"/>
              <a:gd name="connsiteY1" fmla="*/ 1273323 h 1726250"/>
              <a:gd name="connsiteX2" fmla="*/ 297 w 1683818"/>
              <a:gd name="connsiteY2" fmla="*/ 931491 h 1726250"/>
              <a:gd name="connsiteX3" fmla="*/ 871968 w 1683818"/>
              <a:gd name="connsiteY3" fmla="*/ 675118 h 1726250"/>
              <a:gd name="connsiteX4" fmla="*/ 1683818 w 1683818"/>
              <a:gd name="connsiteY4" fmla="*/ 0 h 1726250"/>
              <a:gd name="connsiteX0" fmla="*/ 1435981 w 1555622"/>
              <a:gd name="connsiteY0" fmla="*/ 1854436 h 1854436"/>
              <a:gd name="connsiteX1" fmla="*/ 965962 w 1555622"/>
              <a:gd name="connsiteY1" fmla="*/ 1401509 h 1854436"/>
              <a:gd name="connsiteX2" fmla="*/ 288 w 1555622"/>
              <a:gd name="connsiteY2" fmla="*/ 1059677 h 1854436"/>
              <a:gd name="connsiteX3" fmla="*/ 871959 w 1555622"/>
              <a:gd name="connsiteY3" fmla="*/ 803304 h 1854436"/>
              <a:gd name="connsiteX4" fmla="*/ 1555622 w 1555622"/>
              <a:gd name="connsiteY4" fmla="*/ 0 h 185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622" h="1854436">
                <a:moveTo>
                  <a:pt x="1435981" y="1854436"/>
                </a:moveTo>
                <a:cubicBezTo>
                  <a:pt x="1290702" y="1679247"/>
                  <a:pt x="1205244" y="1533969"/>
                  <a:pt x="965962" y="1401509"/>
                </a:cubicBezTo>
                <a:cubicBezTo>
                  <a:pt x="726680" y="1269049"/>
                  <a:pt x="15955" y="1159378"/>
                  <a:pt x="288" y="1059677"/>
                </a:cubicBezTo>
                <a:cubicBezTo>
                  <a:pt x="-15379" y="959976"/>
                  <a:pt x="612737" y="979917"/>
                  <a:pt x="871959" y="803304"/>
                </a:cubicBezTo>
                <a:cubicBezTo>
                  <a:pt x="1131181" y="626691"/>
                  <a:pt x="1289990" y="338983"/>
                  <a:pt x="1555622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4280870" y="3079660"/>
            <a:ext cx="1418602" cy="1623701"/>
          </a:xfrm>
          <a:custGeom>
            <a:avLst/>
            <a:gdLst>
              <a:gd name="connsiteX0" fmla="*/ 1418602 w 1418602"/>
              <a:gd name="connsiteY0" fmla="*/ 1623701 h 1623701"/>
              <a:gd name="connsiteX1" fmla="*/ 0 w 1418602"/>
              <a:gd name="connsiteY1" fmla="*/ 0 h 162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602" h="1623701">
                <a:moveTo>
                  <a:pt x="1418602" y="1623701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十字形 5"/>
          <p:cNvSpPr/>
          <p:nvPr/>
        </p:nvSpPr>
        <p:spPr>
          <a:xfrm rot="2700000">
            <a:off x="3404029" y="3042712"/>
            <a:ext cx="473246" cy="474448"/>
          </a:xfrm>
          <a:prstGeom prst="plus">
            <a:avLst>
              <a:gd name="adj" fmla="val 5000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4528774" y="2529556"/>
            <a:ext cx="1188362" cy="1845892"/>
          </a:xfrm>
          <a:custGeom>
            <a:avLst/>
            <a:gdLst>
              <a:gd name="connsiteX0" fmla="*/ 547339 w 1145544"/>
              <a:gd name="connsiteY0" fmla="*/ 1888621 h 1888621"/>
              <a:gd name="connsiteX1" fmla="*/ 408 w 1145544"/>
              <a:gd name="connsiteY1" fmla="*/ 1110953 h 1888621"/>
              <a:gd name="connsiteX2" fmla="*/ 470427 w 1145544"/>
              <a:gd name="connsiteY2" fmla="*/ 760576 h 1888621"/>
              <a:gd name="connsiteX3" fmla="*/ 1145544 w 1145544"/>
              <a:gd name="connsiteY3" fmla="*/ 0 h 1888621"/>
              <a:gd name="connsiteX0" fmla="*/ 547428 w 1145633"/>
              <a:gd name="connsiteY0" fmla="*/ 1888621 h 1888621"/>
              <a:gd name="connsiteX1" fmla="*/ 497 w 1145633"/>
              <a:gd name="connsiteY1" fmla="*/ 1110953 h 1888621"/>
              <a:gd name="connsiteX2" fmla="*/ 632886 w 1145633"/>
              <a:gd name="connsiteY2" fmla="*/ 803305 h 1888621"/>
              <a:gd name="connsiteX3" fmla="*/ 1145633 w 1145633"/>
              <a:gd name="connsiteY3" fmla="*/ 0 h 1888621"/>
              <a:gd name="connsiteX0" fmla="*/ 547428 w 1145633"/>
              <a:gd name="connsiteY0" fmla="*/ 1888621 h 1888621"/>
              <a:gd name="connsiteX1" fmla="*/ 497 w 1145633"/>
              <a:gd name="connsiteY1" fmla="*/ 1110953 h 1888621"/>
              <a:gd name="connsiteX2" fmla="*/ 632886 w 1145633"/>
              <a:gd name="connsiteY2" fmla="*/ 803305 h 1888621"/>
              <a:gd name="connsiteX3" fmla="*/ 1145633 w 1145633"/>
              <a:gd name="connsiteY3" fmla="*/ 0 h 1888621"/>
              <a:gd name="connsiteX0" fmla="*/ 547428 w 1188362"/>
              <a:gd name="connsiteY0" fmla="*/ 1845892 h 1845892"/>
              <a:gd name="connsiteX1" fmla="*/ 497 w 1188362"/>
              <a:gd name="connsiteY1" fmla="*/ 1068224 h 1845892"/>
              <a:gd name="connsiteX2" fmla="*/ 632886 w 1188362"/>
              <a:gd name="connsiteY2" fmla="*/ 760576 h 1845892"/>
              <a:gd name="connsiteX3" fmla="*/ 1188362 w 1188362"/>
              <a:gd name="connsiteY3" fmla="*/ 0 h 1845892"/>
              <a:gd name="connsiteX0" fmla="*/ 547428 w 1188362"/>
              <a:gd name="connsiteY0" fmla="*/ 1845892 h 1845892"/>
              <a:gd name="connsiteX1" fmla="*/ 497 w 1188362"/>
              <a:gd name="connsiteY1" fmla="*/ 1068224 h 1845892"/>
              <a:gd name="connsiteX2" fmla="*/ 632886 w 1188362"/>
              <a:gd name="connsiteY2" fmla="*/ 760576 h 1845892"/>
              <a:gd name="connsiteX3" fmla="*/ 1188362 w 1188362"/>
              <a:gd name="connsiteY3" fmla="*/ 0 h 184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362" h="1845892">
                <a:moveTo>
                  <a:pt x="547428" y="1845892"/>
                </a:moveTo>
                <a:cubicBezTo>
                  <a:pt x="280372" y="1551061"/>
                  <a:pt x="-13746" y="1249110"/>
                  <a:pt x="497" y="1068224"/>
                </a:cubicBezTo>
                <a:cubicBezTo>
                  <a:pt x="14740" y="887338"/>
                  <a:pt x="434909" y="938613"/>
                  <a:pt x="632886" y="760576"/>
                </a:cubicBezTo>
                <a:cubicBezTo>
                  <a:pt x="830864" y="582539"/>
                  <a:pt x="937685" y="356074"/>
                  <a:pt x="1188362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5616173" y="2860989"/>
            <a:ext cx="481409" cy="481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 rot="2839899">
            <a:off x="2695538" y="2354880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423654" y="115022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18900000">
            <a:off x="4344908" y="575816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7877105" y="786428"/>
            <a:ext cx="2548276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やめて～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 rot="13500000">
            <a:off x="9566986" y="470144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ホームベース 28"/>
          <p:cNvSpPr/>
          <p:nvPr/>
        </p:nvSpPr>
        <p:spPr>
          <a:xfrm rot="13500000">
            <a:off x="8866115" y="367701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18900000">
            <a:off x="6238225" y="3817779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 rot="13500000">
            <a:off x="7219682" y="2037545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4169954">
            <a:off x="6707464" y="2285066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4405527">
            <a:off x="5997898" y="115458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4589840">
            <a:off x="6477423" y="891396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3566271" y="1651207"/>
            <a:ext cx="2229654" cy="693371"/>
          </a:xfrm>
          <a:prstGeom prst="wedgeRoundRectCallout">
            <a:avLst>
              <a:gd name="adj1" fmla="val 73012"/>
              <a:gd name="adj2" fmla="val -3231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ぐりぐり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185576" y="3503442"/>
            <a:ext cx="2638142" cy="1306305"/>
          </a:xfrm>
          <a:prstGeom prst="wedgeRoundRectCallout">
            <a:avLst>
              <a:gd name="adj1" fmla="val 73012"/>
              <a:gd name="adj2" fmla="val -3231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下が少し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浮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いている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13500000">
            <a:off x="8022892" y="287265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3154155" y="2870440"/>
            <a:ext cx="3665989" cy="1216404"/>
          </a:xfrm>
          <a:custGeom>
            <a:avLst/>
            <a:gdLst>
              <a:gd name="connsiteX0" fmla="*/ 0 w 3665989"/>
              <a:gd name="connsiteY0" fmla="*/ 1216404 h 1216404"/>
              <a:gd name="connsiteX1" fmla="*/ 755010 w 3665989"/>
              <a:gd name="connsiteY1" fmla="*/ 494951 h 1216404"/>
              <a:gd name="connsiteX2" fmla="*/ 1837189 w 3665989"/>
              <a:gd name="connsiteY2" fmla="*/ 427839 h 1216404"/>
              <a:gd name="connsiteX3" fmla="*/ 2902591 w 3665989"/>
              <a:gd name="connsiteY3" fmla="*/ 570451 h 1216404"/>
              <a:gd name="connsiteX4" fmla="*/ 3665989 w 3665989"/>
              <a:gd name="connsiteY4" fmla="*/ 0 h 121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5989" h="1216404">
                <a:moveTo>
                  <a:pt x="0" y="1216404"/>
                </a:moveTo>
                <a:cubicBezTo>
                  <a:pt x="224406" y="921391"/>
                  <a:pt x="448812" y="626378"/>
                  <a:pt x="755010" y="494951"/>
                </a:cubicBezTo>
                <a:cubicBezTo>
                  <a:pt x="1061208" y="363524"/>
                  <a:pt x="1479259" y="415256"/>
                  <a:pt x="1837189" y="427839"/>
                </a:cubicBezTo>
                <a:cubicBezTo>
                  <a:pt x="2195119" y="440422"/>
                  <a:pt x="2597791" y="641757"/>
                  <a:pt x="2902591" y="570451"/>
                </a:cubicBezTo>
                <a:cubicBezTo>
                  <a:pt x="3207391" y="499145"/>
                  <a:pt x="3436690" y="249572"/>
                  <a:pt x="3665989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2306068" y="2857417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093972" y="40242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655395">
            <a:off x="4678230" y="308037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11803884">
            <a:off x="4935616" y="126743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8900000">
            <a:off x="2384844" y="407773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3483666">
            <a:off x="5876771" y="1309331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736934">
            <a:off x="5723246" y="1933900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948458" y="1020261"/>
            <a:ext cx="3023580" cy="693371"/>
          </a:xfrm>
          <a:prstGeom prst="wedgeRoundRectCallout">
            <a:avLst>
              <a:gd name="adj1" fmla="val 70437"/>
              <a:gd name="adj2" fmla="val -1026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しまった！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4093831" y="1744910"/>
            <a:ext cx="3014099" cy="1182848"/>
          </a:xfrm>
          <a:custGeom>
            <a:avLst/>
            <a:gdLst>
              <a:gd name="connsiteX0" fmla="*/ 0 w 3014099"/>
              <a:gd name="connsiteY0" fmla="*/ 1182848 h 1182848"/>
              <a:gd name="connsiteX1" fmla="*/ 1048624 w 3014099"/>
              <a:gd name="connsiteY1" fmla="*/ 201336 h 1182848"/>
              <a:gd name="connsiteX2" fmla="*/ 2659310 w 3014099"/>
              <a:gd name="connsiteY2" fmla="*/ 453006 h 1182848"/>
              <a:gd name="connsiteX3" fmla="*/ 2927758 w 3014099"/>
              <a:gd name="connsiteY3" fmla="*/ 184558 h 1182848"/>
              <a:gd name="connsiteX4" fmla="*/ 1501629 w 3014099"/>
              <a:gd name="connsiteY4" fmla="*/ 0 h 118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099" h="1182848">
                <a:moveTo>
                  <a:pt x="0" y="1182848"/>
                </a:moveTo>
                <a:cubicBezTo>
                  <a:pt x="302703" y="752912"/>
                  <a:pt x="605406" y="322976"/>
                  <a:pt x="1048624" y="201336"/>
                </a:cubicBezTo>
                <a:cubicBezTo>
                  <a:pt x="1491842" y="79696"/>
                  <a:pt x="2346121" y="455802"/>
                  <a:pt x="2659310" y="453006"/>
                </a:cubicBezTo>
                <a:cubicBezTo>
                  <a:pt x="2972499" y="450210"/>
                  <a:pt x="3120705" y="260059"/>
                  <a:pt x="2927758" y="184558"/>
                </a:cubicBezTo>
                <a:cubicBezTo>
                  <a:pt x="2734811" y="109057"/>
                  <a:pt x="2118220" y="54528"/>
                  <a:pt x="1501629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7810619" y="1478628"/>
            <a:ext cx="3023580" cy="1306305"/>
          </a:xfrm>
          <a:prstGeom prst="wedgeRoundRectCallout">
            <a:avLst>
              <a:gd name="adj1" fmla="val -78832"/>
              <a:gd name="adj2" fmla="val 1151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ここで自動タックしない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5142333" y="4388080"/>
            <a:ext cx="3023580" cy="1306305"/>
          </a:xfrm>
          <a:prstGeom prst="wedgeRoundRectCallout">
            <a:avLst>
              <a:gd name="adj1" fmla="val -44428"/>
              <a:gd name="adj2" fmla="val -11371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並び直しは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余裕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をも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って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4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円柱 28"/>
          <p:cNvSpPr/>
          <p:nvPr/>
        </p:nvSpPr>
        <p:spPr>
          <a:xfrm>
            <a:off x="3875037" y="1258668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ローチャート: 論理積ゲート 4"/>
          <p:cNvSpPr/>
          <p:nvPr/>
        </p:nvSpPr>
        <p:spPr>
          <a:xfrm rot="16200000">
            <a:off x="10855099" y="1857204"/>
            <a:ext cx="965427" cy="438150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  <a:endCxn id="5" idx="0"/>
          </p:cNvCxnSpPr>
          <p:nvPr/>
        </p:nvCxnSpPr>
        <p:spPr>
          <a:xfrm>
            <a:off x="4472390" y="1667474"/>
            <a:ext cx="6646348" cy="40880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4472390" y="1667474"/>
            <a:ext cx="6646348" cy="40880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ホームベース 11"/>
          <p:cNvSpPr/>
          <p:nvPr/>
        </p:nvSpPr>
        <p:spPr>
          <a:xfrm rot="11783069">
            <a:off x="8193075" y="2618674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ホームベース 29"/>
          <p:cNvSpPr/>
          <p:nvPr/>
        </p:nvSpPr>
        <p:spPr>
          <a:xfrm rot="1796847">
            <a:off x="612778" y="1577302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227904" y="2749539"/>
            <a:ext cx="2569550" cy="1306305"/>
          </a:xfrm>
          <a:prstGeom prst="wedgeRoundRectCallout">
            <a:avLst>
              <a:gd name="adj1" fmla="val -128"/>
              <a:gd name="adj2" fmla="val -81007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何か企んで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いる要注意</a:t>
            </a:r>
          </a:p>
        </p:txBody>
      </p:sp>
      <p:sp>
        <p:nvSpPr>
          <p:cNvPr id="32" name="角丸四角形吹き出し 31"/>
          <p:cNvSpPr/>
          <p:nvPr/>
        </p:nvSpPr>
        <p:spPr>
          <a:xfrm>
            <a:off x="7029450" y="218200"/>
            <a:ext cx="4881791" cy="1306305"/>
          </a:xfrm>
          <a:prstGeom prst="wedgeRoundRectCallout">
            <a:avLst>
              <a:gd name="adj1" fmla="val -9888"/>
              <a:gd name="adj2" fmla="val 10456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微風だし、更に左に振れそう。ライン寄り。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1595631">
            <a:off x="3269415" y="2641241"/>
            <a:ext cx="3305175" cy="3305175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ホームベース 19"/>
          <p:cNvSpPr/>
          <p:nvPr/>
        </p:nvSpPr>
        <p:spPr>
          <a:xfrm rot="12950950">
            <a:off x="5231270" y="261078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3724383">
            <a:off x="4480402" y="2813210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2797454" y="4505310"/>
            <a:ext cx="3305823" cy="1306305"/>
          </a:xfrm>
          <a:prstGeom prst="wedgeRoundRectCallout">
            <a:avLst>
              <a:gd name="adj1" fmla="val 48275"/>
              <a:gd name="adj2" fmla="val -124853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邪魔な所で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止まりそう</a:t>
            </a:r>
          </a:p>
        </p:txBody>
      </p:sp>
      <p:sp>
        <p:nvSpPr>
          <p:cNvPr id="23" name="ホームベース 22"/>
          <p:cNvSpPr/>
          <p:nvPr/>
        </p:nvSpPr>
        <p:spPr>
          <a:xfrm rot="12950950">
            <a:off x="9012312" y="430021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4675865">
            <a:off x="6514973" y="304770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277696" y="4505310"/>
            <a:ext cx="2081970" cy="693371"/>
          </a:xfrm>
          <a:prstGeom prst="wedgeRoundRectCallout">
            <a:avLst>
              <a:gd name="adj1" fmla="val 6933"/>
              <a:gd name="adj2" fmla="val -103611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上手そう</a:t>
            </a:r>
          </a:p>
        </p:txBody>
      </p:sp>
      <p:sp>
        <p:nvSpPr>
          <p:cNvPr id="26" name="角丸四角形吹き出し 25"/>
          <p:cNvSpPr/>
          <p:nvPr/>
        </p:nvSpPr>
        <p:spPr>
          <a:xfrm>
            <a:off x="8639174" y="5336801"/>
            <a:ext cx="2698638" cy="1306305"/>
          </a:xfrm>
          <a:prstGeom prst="wedgeRoundRectCallout">
            <a:avLst>
              <a:gd name="adj1" fmla="val -6769"/>
              <a:gd name="adj2" fmla="val -67153"/>
              <a:gd name="adj3" fmla="val 16667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下ルームを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奪われそう</a:t>
            </a:r>
          </a:p>
        </p:txBody>
      </p:sp>
    </p:spTree>
    <p:extLst>
      <p:ext uri="{BB962C8B-B14F-4D97-AF65-F5344CB8AC3E}">
        <p14:creationId xmlns:p14="http://schemas.microsoft.com/office/powerpoint/2010/main" val="34150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/>
        </p:nvSpPr>
        <p:spPr>
          <a:xfrm>
            <a:off x="6418051" y="-991553"/>
            <a:ext cx="3905194" cy="3694996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2695538" y="2354880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423654" y="115022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519892" y="1250750"/>
            <a:ext cx="3142492" cy="1306305"/>
          </a:xfrm>
          <a:prstGeom prst="wedgeRoundRectCallout">
            <a:avLst>
              <a:gd name="adj1" fmla="val 61097"/>
              <a:gd name="adj2" fmla="val 9460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未加速、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タック無理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13500000">
            <a:off x="4951415" y="291019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20462238">
            <a:off x="6471075" y="3813169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7375225" y="4154556"/>
            <a:ext cx="2890765" cy="693371"/>
          </a:xfrm>
          <a:prstGeom prst="wedgeRoundRectCallout">
            <a:avLst>
              <a:gd name="adj1" fmla="val -63642"/>
              <a:gd name="adj2" fmla="val 365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to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5049078" y="3518452"/>
            <a:ext cx="1135792" cy="1510748"/>
          </a:xfrm>
          <a:custGeom>
            <a:avLst/>
            <a:gdLst>
              <a:gd name="connsiteX0" fmla="*/ 0 w 1135792"/>
              <a:gd name="connsiteY0" fmla="*/ 1510748 h 1510748"/>
              <a:gd name="connsiteX1" fmla="*/ 1073426 w 1135792"/>
              <a:gd name="connsiteY1" fmla="*/ 337931 h 1510748"/>
              <a:gd name="connsiteX2" fmla="*/ 914400 w 1135792"/>
              <a:gd name="connsiteY2" fmla="*/ 0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792" h="1510748">
                <a:moveTo>
                  <a:pt x="0" y="1510748"/>
                </a:moveTo>
                <a:cubicBezTo>
                  <a:pt x="460513" y="1050235"/>
                  <a:pt x="921026" y="589722"/>
                  <a:pt x="1073426" y="337931"/>
                </a:cubicBezTo>
                <a:cubicBezTo>
                  <a:pt x="1225826" y="86140"/>
                  <a:pt x="1070113" y="43070"/>
                  <a:pt x="91440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4632948" y="4247915"/>
            <a:ext cx="2011354" cy="1510748"/>
          </a:xfrm>
          <a:custGeom>
            <a:avLst/>
            <a:gdLst>
              <a:gd name="connsiteX0" fmla="*/ 0 w 2011354"/>
              <a:gd name="connsiteY0" fmla="*/ 1510748 h 1510748"/>
              <a:gd name="connsiteX1" fmla="*/ 894522 w 2011354"/>
              <a:gd name="connsiteY1" fmla="*/ 755374 h 1510748"/>
              <a:gd name="connsiteX2" fmla="*/ 2007705 w 2011354"/>
              <a:gd name="connsiteY2" fmla="*/ 496956 h 1510748"/>
              <a:gd name="connsiteX3" fmla="*/ 1272209 w 2011354"/>
              <a:gd name="connsiteY3" fmla="*/ 278295 h 1510748"/>
              <a:gd name="connsiteX4" fmla="*/ 1848679 w 2011354"/>
              <a:gd name="connsiteY4" fmla="*/ 0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354" h="1510748">
                <a:moveTo>
                  <a:pt x="0" y="1510748"/>
                </a:moveTo>
                <a:cubicBezTo>
                  <a:pt x="279952" y="1217543"/>
                  <a:pt x="559905" y="924339"/>
                  <a:pt x="894522" y="755374"/>
                </a:cubicBezTo>
                <a:cubicBezTo>
                  <a:pt x="1229140" y="586409"/>
                  <a:pt x="1944757" y="576469"/>
                  <a:pt x="2007705" y="496956"/>
                </a:cubicBezTo>
                <a:cubicBezTo>
                  <a:pt x="2070653" y="417443"/>
                  <a:pt x="1298713" y="361121"/>
                  <a:pt x="1272209" y="278295"/>
                </a:cubicBezTo>
                <a:cubicBezTo>
                  <a:pt x="1245705" y="195469"/>
                  <a:pt x="1547192" y="97734"/>
                  <a:pt x="1848679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4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/>
        </p:nvSpPr>
        <p:spPr>
          <a:xfrm>
            <a:off x="6418051" y="-991553"/>
            <a:ext cx="3905194" cy="3694996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2695538" y="2354880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423654" y="115022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519892" y="1250750"/>
            <a:ext cx="3142492" cy="1306305"/>
          </a:xfrm>
          <a:prstGeom prst="wedgeRoundRectCallout">
            <a:avLst>
              <a:gd name="adj1" fmla="val 61097"/>
              <a:gd name="adj2" fmla="val 9460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あっ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騙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された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13500000">
            <a:off x="4951415" y="291019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8900000">
            <a:off x="6471075" y="3813169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7375225" y="3848089"/>
            <a:ext cx="2890765" cy="1306305"/>
          </a:xfrm>
          <a:prstGeom prst="wedgeRoundRectCallout">
            <a:avLst>
              <a:gd name="adj1" fmla="val -63642"/>
              <a:gd name="adj2" fmla="val 365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ラフして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BestVMG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241191" y="4394303"/>
            <a:ext cx="1371600" cy="1967948"/>
          </a:xfrm>
          <a:custGeom>
            <a:avLst/>
            <a:gdLst>
              <a:gd name="connsiteX0" fmla="*/ 0 w 1371600"/>
              <a:gd name="connsiteY0" fmla="*/ 1967948 h 1967948"/>
              <a:gd name="connsiteX1" fmla="*/ 894522 w 1371600"/>
              <a:gd name="connsiteY1" fmla="*/ 1093305 h 1967948"/>
              <a:gd name="connsiteX2" fmla="*/ 1053548 w 1371600"/>
              <a:gd name="connsiteY2" fmla="*/ 397566 h 1967948"/>
              <a:gd name="connsiteX3" fmla="*/ 1371600 w 1371600"/>
              <a:gd name="connsiteY3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967948">
                <a:moveTo>
                  <a:pt x="0" y="1967948"/>
                </a:moveTo>
                <a:cubicBezTo>
                  <a:pt x="359465" y="1661491"/>
                  <a:pt x="718931" y="1355035"/>
                  <a:pt x="894522" y="1093305"/>
                </a:cubicBezTo>
                <a:cubicBezTo>
                  <a:pt x="1070113" y="831575"/>
                  <a:pt x="974035" y="579783"/>
                  <a:pt x="1053548" y="397566"/>
                </a:cubicBezTo>
                <a:cubicBezTo>
                  <a:pt x="1133061" y="215349"/>
                  <a:pt x="1252330" y="107674"/>
                  <a:pt x="137160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406887" y="3677478"/>
            <a:ext cx="795954" cy="1470992"/>
          </a:xfrm>
          <a:custGeom>
            <a:avLst/>
            <a:gdLst>
              <a:gd name="connsiteX0" fmla="*/ 0 w 795954"/>
              <a:gd name="connsiteY0" fmla="*/ 1470992 h 1470992"/>
              <a:gd name="connsiteX1" fmla="*/ 775252 w 795954"/>
              <a:gd name="connsiteY1" fmla="*/ 655983 h 1470992"/>
              <a:gd name="connsiteX2" fmla="*/ 496956 w 795954"/>
              <a:gd name="connsiteY2" fmla="*/ 0 h 147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954" h="1470992">
                <a:moveTo>
                  <a:pt x="0" y="1470992"/>
                </a:moveTo>
                <a:cubicBezTo>
                  <a:pt x="346213" y="1186070"/>
                  <a:pt x="692426" y="901148"/>
                  <a:pt x="775252" y="655983"/>
                </a:cubicBezTo>
                <a:cubicBezTo>
                  <a:pt x="858078" y="410818"/>
                  <a:pt x="677517" y="205409"/>
                  <a:pt x="496956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2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/>
          <p:cNvSpPr/>
          <p:nvPr/>
        </p:nvSpPr>
        <p:spPr>
          <a:xfrm>
            <a:off x="-1121714" y="1827534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10654332" y="5121415"/>
            <a:ext cx="1468984" cy="167217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11231115" y="4257909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3766533" y="5370228"/>
            <a:ext cx="4113800" cy="1306305"/>
          </a:xfrm>
          <a:prstGeom prst="wedgeRoundRectCallout">
            <a:avLst>
              <a:gd name="adj1" fmla="val 16160"/>
              <a:gd name="adj2" fmla="val -10424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下で解消されたら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危険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だ。重ねよう。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0800000">
            <a:off x="5034341" y="4455015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424573" y="326613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6310993" y="4067565"/>
            <a:ext cx="4310743" cy="654908"/>
          </a:xfrm>
          <a:custGeom>
            <a:avLst/>
            <a:gdLst>
              <a:gd name="connsiteX0" fmla="*/ 4310743 w 4310743"/>
              <a:gd name="connsiteY0" fmla="*/ 34501 h 654908"/>
              <a:gd name="connsiteX1" fmla="*/ 2784021 w 4310743"/>
              <a:gd name="connsiteY1" fmla="*/ 58994 h 654908"/>
              <a:gd name="connsiteX2" fmla="*/ 759278 w 4310743"/>
              <a:gd name="connsiteY2" fmla="*/ 581508 h 654908"/>
              <a:gd name="connsiteX3" fmla="*/ 0 w 4310743"/>
              <a:gd name="connsiteY3" fmla="*/ 638658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654908">
                <a:moveTo>
                  <a:pt x="4310743" y="34501"/>
                </a:moveTo>
                <a:cubicBezTo>
                  <a:pt x="3843337" y="1163"/>
                  <a:pt x="3375932" y="-32174"/>
                  <a:pt x="2784021" y="58994"/>
                </a:cubicBezTo>
                <a:cubicBezTo>
                  <a:pt x="2192110" y="150162"/>
                  <a:pt x="1223281" y="484897"/>
                  <a:pt x="759278" y="581508"/>
                </a:cubicBezTo>
                <a:cubicBezTo>
                  <a:pt x="295274" y="678119"/>
                  <a:pt x="147637" y="658388"/>
                  <a:pt x="0" y="638658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8267550" y="3937143"/>
            <a:ext cx="2326821" cy="206783"/>
          </a:xfrm>
          <a:custGeom>
            <a:avLst/>
            <a:gdLst>
              <a:gd name="connsiteX0" fmla="*/ 2326821 w 2326821"/>
              <a:gd name="connsiteY0" fmla="*/ 108812 h 206783"/>
              <a:gd name="connsiteX1" fmla="*/ 914400 w 2326821"/>
              <a:gd name="connsiteY1" fmla="*/ 2676 h 206783"/>
              <a:gd name="connsiteX2" fmla="*/ 0 w 2326821"/>
              <a:gd name="connsiteY2" fmla="*/ 206783 h 20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6821" h="206783">
                <a:moveTo>
                  <a:pt x="2326821" y="108812"/>
                </a:moveTo>
                <a:cubicBezTo>
                  <a:pt x="1814512" y="47579"/>
                  <a:pt x="1302203" y="-13653"/>
                  <a:pt x="914400" y="2676"/>
                </a:cubicBezTo>
                <a:cubicBezTo>
                  <a:pt x="526596" y="19004"/>
                  <a:pt x="263298" y="112893"/>
                  <a:pt x="0" y="206783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6670873" y="1187289"/>
            <a:ext cx="4113800" cy="1919239"/>
          </a:xfrm>
          <a:prstGeom prst="wedgeRoundRectCallout">
            <a:avLst>
              <a:gd name="adj1" fmla="val -58398"/>
              <a:gd name="adj2" fmla="val 49690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重ねるのは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間に合わないかも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ブランケでいいや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198669">
            <a:off x="5480659" y="3289055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9781349">
            <a:off x="5921508" y="4177394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6627303" y="3548543"/>
            <a:ext cx="3204594" cy="427839"/>
          </a:xfrm>
          <a:custGeom>
            <a:avLst/>
            <a:gdLst>
              <a:gd name="connsiteX0" fmla="*/ 3204594 w 3204594"/>
              <a:gd name="connsiteY0" fmla="*/ 427839 h 427839"/>
              <a:gd name="connsiteX1" fmla="*/ 0 w 3204594"/>
              <a:gd name="connsiteY1" fmla="*/ 0 h 4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4594" h="427839">
                <a:moveTo>
                  <a:pt x="3204594" y="42783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2839899">
            <a:off x="-130403" y="4001193"/>
            <a:ext cx="1468984" cy="1672179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ホームベース 37"/>
          <p:cNvSpPr/>
          <p:nvPr/>
        </p:nvSpPr>
        <p:spPr>
          <a:xfrm rot="10043832">
            <a:off x="7092226" y="3967815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7984182" y="4840885"/>
            <a:ext cx="2244283" cy="693371"/>
          </a:xfrm>
          <a:prstGeom prst="wedgeRoundRectCallout">
            <a:avLst>
              <a:gd name="adj1" fmla="val -44531"/>
              <a:gd name="adj2" fmla="val -101500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俺も俺も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2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 rot="19524786">
            <a:off x="5858555" y="2070140"/>
            <a:ext cx="2492495" cy="176947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-1121714" y="1827534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10654332" y="5121415"/>
            <a:ext cx="1468984" cy="167217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11231115" y="4257909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4975615" y="4412422"/>
            <a:ext cx="4113800" cy="1306305"/>
          </a:xfrm>
          <a:prstGeom prst="wedgeRoundRectCallout">
            <a:avLst>
              <a:gd name="adj1" fmla="val 21432"/>
              <a:gd name="adj2" fmla="val -7837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上に避けてくれた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安全かな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1364694">
            <a:off x="6578298" y="211790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424573" y="326613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886712" y="716171"/>
            <a:ext cx="3921564" cy="1306305"/>
          </a:xfrm>
          <a:prstGeom prst="wedgeRoundRectCallout">
            <a:avLst>
              <a:gd name="adj1" fmla="val -58398"/>
              <a:gd name="adj2" fmla="val 4969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実はペナ中も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ブランケあります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198669">
            <a:off x="7124163" y="348748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8298113" y="3728919"/>
            <a:ext cx="3204594" cy="427839"/>
          </a:xfrm>
          <a:custGeom>
            <a:avLst/>
            <a:gdLst>
              <a:gd name="connsiteX0" fmla="*/ 3204594 w 3204594"/>
              <a:gd name="connsiteY0" fmla="*/ 427839 h 427839"/>
              <a:gd name="connsiteX1" fmla="*/ 0 w 3204594"/>
              <a:gd name="connsiteY1" fmla="*/ 0 h 42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4594" h="427839">
                <a:moveTo>
                  <a:pt x="3204594" y="42783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2839899">
            <a:off x="-130403" y="4001193"/>
            <a:ext cx="1468984" cy="1672179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フリーフォーム 4"/>
          <p:cNvSpPr/>
          <p:nvPr/>
        </p:nvSpPr>
        <p:spPr>
          <a:xfrm>
            <a:off x="7724775" y="2476500"/>
            <a:ext cx="1343025" cy="1057275"/>
          </a:xfrm>
          <a:custGeom>
            <a:avLst/>
            <a:gdLst>
              <a:gd name="connsiteX0" fmla="*/ 1343025 w 1343025"/>
              <a:gd name="connsiteY0" fmla="*/ 1057275 h 1057275"/>
              <a:gd name="connsiteX1" fmla="*/ 638175 w 1343025"/>
              <a:gd name="connsiteY1" fmla="*/ 819150 h 1057275"/>
              <a:gd name="connsiteX2" fmla="*/ 295275 w 1343025"/>
              <a:gd name="connsiteY2" fmla="*/ 171450 h 1057275"/>
              <a:gd name="connsiteX3" fmla="*/ 0 w 1343025"/>
              <a:gd name="connsiteY3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025" h="1057275">
                <a:moveTo>
                  <a:pt x="1343025" y="1057275"/>
                </a:moveTo>
                <a:cubicBezTo>
                  <a:pt x="1077912" y="1012031"/>
                  <a:pt x="812800" y="966787"/>
                  <a:pt x="638175" y="819150"/>
                </a:cubicBezTo>
                <a:cubicBezTo>
                  <a:pt x="463550" y="671512"/>
                  <a:pt x="401637" y="307975"/>
                  <a:pt x="295275" y="171450"/>
                </a:cubicBezTo>
                <a:cubicBezTo>
                  <a:pt x="188913" y="34925"/>
                  <a:pt x="94456" y="17462"/>
                  <a:pt x="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00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 rot="2078595">
            <a:off x="7517523" y="4345651"/>
            <a:ext cx="3000123" cy="3415110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8500163" y="3213921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2937814" y="3490594"/>
            <a:ext cx="3815411" cy="1919239"/>
          </a:xfrm>
          <a:prstGeom prst="wedgeRoundRectCallout">
            <a:avLst>
              <a:gd name="adj1" fmla="val 21432"/>
              <a:gd name="adj2" fmla="val -7837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クローズで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時半に見通し、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スピン張れる！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3261280">
            <a:off x="5876233" y="2092381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707959" y="3490594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173506" y="905164"/>
            <a:ext cx="4662446" cy="1306305"/>
          </a:xfrm>
          <a:prstGeom prst="wedgeRoundRectCallout">
            <a:avLst>
              <a:gd name="adj1" fmla="val -58398"/>
              <a:gd name="adj2" fmla="val 4969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プロパーコース！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(VRI</a:t>
            </a:r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には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17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が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無い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2822286" y="211216"/>
            <a:ext cx="3134051" cy="2409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81050" y="2124075"/>
            <a:ext cx="4703853" cy="2082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ホームベース 19"/>
          <p:cNvSpPr/>
          <p:nvPr/>
        </p:nvSpPr>
        <p:spPr>
          <a:xfrm rot="13178079">
            <a:off x="5014833" y="2134468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6822332" y="2620576"/>
            <a:ext cx="2667000" cy="784913"/>
          </a:xfrm>
          <a:custGeom>
            <a:avLst/>
            <a:gdLst>
              <a:gd name="connsiteX0" fmla="*/ 2667000 w 2667000"/>
              <a:gd name="connsiteY0" fmla="*/ 762000 h 784913"/>
              <a:gd name="connsiteX1" fmla="*/ 2352675 w 2667000"/>
              <a:gd name="connsiteY1" fmla="*/ 762000 h 784913"/>
              <a:gd name="connsiteX2" fmla="*/ 781050 w 2667000"/>
              <a:gd name="connsiteY2" fmla="*/ 523875 h 784913"/>
              <a:gd name="connsiteX3" fmla="*/ 0 w 2667000"/>
              <a:gd name="connsiteY3" fmla="*/ 0 h 7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784913">
                <a:moveTo>
                  <a:pt x="2667000" y="762000"/>
                </a:moveTo>
                <a:cubicBezTo>
                  <a:pt x="2667000" y="781843"/>
                  <a:pt x="2667000" y="801687"/>
                  <a:pt x="2352675" y="762000"/>
                </a:cubicBezTo>
                <a:cubicBezTo>
                  <a:pt x="2038350" y="722313"/>
                  <a:pt x="1173162" y="650875"/>
                  <a:pt x="781050" y="523875"/>
                </a:cubicBezTo>
                <a:cubicBezTo>
                  <a:pt x="388937" y="396875"/>
                  <a:pt x="194468" y="198437"/>
                  <a:pt x="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6010275" y="2809875"/>
            <a:ext cx="5391150" cy="1657350"/>
          </a:xfrm>
          <a:custGeom>
            <a:avLst/>
            <a:gdLst>
              <a:gd name="connsiteX0" fmla="*/ 5391150 w 5391150"/>
              <a:gd name="connsiteY0" fmla="*/ 1657350 h 1657350"/>
              <a:gd name="connsiteX1" fmla="*/ 1600200 w 5391150"/>
              <a:gd name="connsiteY1" fmla="*/ 1019175 h 1657350"/>
              <a:gd name="connsiteX2" fmla="*/ 0 w 5391150"/>
              <a:gd name="connsiteY2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1150" h="1657350">
                <a:moveTo>
                  <a:pt x="5391150" y="1657350"/>
                </a:moveTo>
                <a:cubicBezTo>
                  <a:pt x="3944937" y="1476375"/>
                  <a:pt x="2498725" y="1295400"/>
                  <a:pt x="1600200" y="1019175"/>
                </a:cubicBezTo>
                <a:cubicBezTo>
                  <a:pt x="701675" y="742950"/>
                  <a:pt x="350837" y="371475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6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/>
          <p:nvPr/>
        </p:nvSpPr>
        <p:spPr>
          <a:xfrm>
            <a:off x="2627530" y="2368089"/>
            <a:ext cx="7746447" cy="1624125"/>
          </a:xfrm>
          <a:custGeom>
            <a:avLst/>
            <a:gdLst>
              <a:gd name="connsiteX0" fmla="*/ 6596791 w 6596791"/>
              <a:gd name="connsiteY0" fmla="*/ 1422708 h 1422708"/>
              <a:gd name="connsiteX1" fmla="*/ 4891816 w 6596791"/>
              <a:gd name="connsiteY1" fmla="*/ 260658 h 1422708"/>
              <a:gd name="connsiteX2" fmla="*/ 4329841 w 6596791"/>
              <a:gd name="connsiteY2" fmla="*/ 70158 h 1422708"/>
              <a:gd name="connsiteX3" fmla="*/ 357916 w 6596791"/>
              <a:gd name="connsiteY3" fmla="*/ 1194108 h 1422708"/>
              <a:gd name="connsiteX4" fmla="*/ 148366 w 6596791"/>
              <a:gd name="connsiteY4" fmla="*/ 1232208 h 1422708"/>
              <a:gd name="connsiteX5" fmla="*/ 5491 w 6596791"/>
              <a:gd name="connsiteY5" fmla="*/ 1194108 h 1422708"/>
              <a:gd name="connsiteX0" fmla="*/ 6596791 w 6596791"/>
              <a:gd name="connsiteY0" fmla="*/ 1353645 h 1353645"/>
              <a:gd name="connsiteX1" fmla="*/ 4329841 w 6596791"/>
              <a:gd name="connsiteY1" fmla="*/ 1095 h 1353645"/>
              <a:gd name="connsiteX2" fmla="*/ 357916 w 6596791"/>
              <a:gd name="connsiteY2" fmla="*/ 1125045 h 1353645"/>
              <a:gd name="connsiteX3" fmla="*/ 148366 w 6596791"/>
              <a:gd name="connsiteY3" fmla="*/ 1163145 h 1353645"/>
              <a:gd name="connsiteX4" fmla="*/ 5491 w 6596791"/>
              <a:gd name="connsiteY4" fmla="*/ 1125045 h 1353645"/>
              <a:gd name="connsiteX0" fmla="*/ 7677446 w 7677446"/>
              <a:gd name="connsiteY0" fmla="*/ 2403269 h 2403269"/>
              <a:gd name="connsiteX1" fmla="*/ 4329841 w 7677446"/>
              <a:gd name="connsiteY1" fmla="*/ 25482 h 2403269"/>
              <a:gd name="connsiteX2" fmla="*/ 357916 w 7677446"/>
              <a:gd name="connsiteY2" fmla="*/ 1149432 h 2403269"/>
              <a:gd name="connsiteX3" fmla="*/ 148366 w 7677446"/>
              <a:gd name="connsiteY3" fmla="*/ 1187532 h 2403269"/>
              <a:gd name="connsiteX4" fmla="*/ 5491 w 7677446"/>
              <a:gd name="connsiteY4" fmla="*/ 1149432 h 2403269"/>
              <a:gd name="connsiteX0" fmla="*/ 7677446 w 7677446"/>
              <a:gd name="connsiteY0" fmla="*/ 2403269 h 2403269"/>
              <a:gd name="connsiteX1" fmla="*/ 4329841 w 7677446"/>
              <a:gd name="connsiteY1" fmla="*/ 25482 h 2403269"/>
              <a:gd name="connsiteX2" fmla="*/ 357916 w 7677446"/>
              <a:gd name="connsiteY2" fmla="*/ 1149432 h 2403269"/>
              <a:gd name="connsiteX3" fmla="*/ 148366 w 7677446"/>
              <a:gd name="connsiteY3" fmla="*/ 1187532 h 2403269"/>
              <a:gd name="connsiteX4" fmla="*/ 5491 w 7677446"/>
              <a:gd name="connsiteY4" fmla="*/ 1149432 h 2403269"/>
              <a:gd name="connsiteX0" fmla="*/ 7757892 w 7757892"/>
              <a:gd name="connsiteY0" fmla="*/ 1713896 h 1713896"/>
              <a:gd name="connsiteX1" fmla="*/ 5518650 w 7757892"/>
              <a:gd name="connsiteY1" fmla="*/ 47309 h 1713896"/>
              <a:gd name="connsiteX2" fmla="*/ 438362 w 7757892"/>
              <a:gd name="connsiteY2" fmla="*/ 460059 h 1713896"/>
              <a:gd name="connsiteX3" fmla="*/ 228812 w 7757892"/>
              <a:gd name="connsiteY3" fmla="*/ 498159 h 1713896"/>
              <a:gd name="connsiteX4" fmla="*/ 85937 w 7757892"/>
              <a:gd name="connsiteY4" fmla="*/ 460059 h 1713896"/>
              <a:gd name="connsiteX0" fmla="*/ 7767328 w 7767328"/>
              <a:gd name="connsiteY0" fmla="*/ 1713896 h 1713896"/>
              <a:gd name="connsiteX1" fmla="*/ 5657395 w 7767328"/>
              <a:gd name="connsiteY1" fmla="*/ 47309 h 1713896"/>
              <a:gd name="connsiteX2" fmla="*/ 447798 w 7767328"/>
              <a:gd name="connsiteY2" fmla="*/ 460059 h 1713896"/>
              <a:gd name="connsiteX3" fmla="*/ 238248 w 7767328"/>
              <a:gd name="connsiteY3" fmla="*/ 498159 h 1713896"/>
              <a:gd name="connsiteX4" fmla="*/ 95373 w 7767328"/>
              <a:gd name="connsiteY4" fmla="*/ 460059 h 1713896"/>
              <a:gd name="connsiteX0" fmla="*/ 7767328 w 7767328"/>
              <a:gd name="connsiteY0" fmla="*/ 1680907 h 1680907"/>
              <a:gd name="connsiteX1" fmla="*/ 5657395 w 7767328"/>
              <a:gd name="connsiteY1" fmla="*/ 14320 h 1680907"/>
              <a:gd name="connsiteX2" fmla="*/ 447798 w 7767328"/>
              <a:gd name="connsiteY2" fmla="*/ 427070 h 1680907"/>
              <a:gd name="connsiteX3" fmla="*/ 238248 w 7767328"/>
              <a:gd name="connsiteY3" fmla="*/ 465170 h 1680907"/>
              <a:gd name="connsiteX4" fmla="*/ 95373 w 7767328"/>
              <a:gd name="connsiteY4" fmla="*/ 427070 h 1680907"/>
              <a:gd name="connsiteX0" fmla="*/ 7746447 w 7746447"/>
              <a:gd name="connsiteY0" fmla="*/ 1591122 h 1591122"/>
              <a:gd name="connsiteX1" fmla="*/ 5350187 w 7746447"/>
              <a:gd name="connsiteY1" fmla="*/ 16898 h 1591122"/>
              <a:gd name="connsiteX2" fmla="*/ 426917 w 7746447"/>
              <a:gd name="connsiteY2" fmla="*/ 337285 h 1591122"/>
              <a:gd name="connsiteX3" fmla="*/ 217367 w 7746447"/>
              <a:gd name="connsiteY3" fmla="*/ 375385 h 1591122"/>
              <a:gd name="connsiteX4" fmla="*/ 74492 w 7746447"/>
              <a:gd name="connsiteY4" fmla="*/ 337285 h 1591122"/>
              <a:gd name="connsiteX0" fmla="*/ 7746447 w 7746447"/>
              <a:gd name="connsiteY0" fmla="*/ 1624125 h 1624125"/>
              <a:gd name="connsiteX1" fmla="*/ 5350187 w 7746447"/>
              <a:gd name="connsiteY1" fmla="*/ 49901 h 1624125"/>
              <a:gd name="connsiteX2" fmla="*/ 426917 w 7746447"/>
              <a:gd name="connsiteY2" fmla="*/ 370288 h 1624125"/>
              <a:gd name="connsiteX3" fmla="*/ 217367 w 7746447"/>
              <a:gd name="connsiteY3" fmla="*/ 408388 h 1624125"/>
              <a:gd name="connsiteX4" fmla="*/ 74492 w 7746447"/>
              <a:gd name="connsiteY4" fmla="*/ 370288 h 16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6447" h="1624125">
                <a:moveTo>
                  <a:pt x="7746447" y="1624125"/>
                </a:moveTo>
                <a:cubicBezTo>
                  <a:pt x="7274166" y="1240744"/>
                  <a:pt x="5923564" y="249638"/>
                  <a:pt x="5350187" y="49901"/>
                </a:cubicBezTo>
                <a:cubicBezTo>
                  <a:pt x="4776810" y="-149836"/>
                  <a:pt x="1282387" y="310540"/>
                  <a:pt x="426917" y="370288"/>
                </a:cubicBezTo>
                <a:cubicBezTo>
                  <a:pt x="-428553" y="430036"/>
                  <a:pt x="276104" y="408388"/>
                  <a:pt x="217367" y="408388"/>
                </a:cubicBezTo>
                <a:cubicBezTo>
                  <a:pt x="158630" y="408388"/>
                  <a:pt x="116561" y="389338"/>
                  <a:pt x="74492" y="370288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3993861" y="3552538"/>
            <a:ext cx="5808053" cy="464904"/>
          </a:xfrm>
          <a:custGeom>
            <a:avLst/>
            <a:gdLst>
              <a:gd name="connsiteX0" fmla="*/ 6496050 w 6496050"/>
              <a:gd name="connsiteY0" fmla="*/ 0 h 171450"/>
              <a:gd name="connsiteX1" fmla="*/ 3924300 w 6496050"/>
              <a:gd name="connsiteY1" fmla="*/ 114300 h 171450"/>
              <a:gd name="connsiteX2" fmla="*/ 0 w 6496050"/>
              <a:gd name="connsiteY2" fmla="*/ 171450 h 171450"/>
              <a:gd name="connsiteX0" fmla="*/ 8280165 w 8280165"/>
              <a:gd name="connsiteY0" fmla="*/ 1182397 h 1183471"/>
              <a:gd name="connsiteX1" fmla="*/ 3924300 w 8280165"/>
              <a:gd name="connsiteY1" fmla="*/ 482 h 1183471"/>
              <a:gd name="connsiteX2" fmla="*/ 0 w 8280165"/>
              <a:gd name="connsiteY2" fmla="*/ 57632 h 1183471"/>
              <a:gd name="connsiteX0" fmla="*/ 8280165 w 8280165"/>
              <a:gd name="connsiteY0" fmla="*/ 1182457 h 1182457"/>
              <a:gd name="connsiteX1" fmla="*/ 3924300 w 8280165"/>
              <a:gd name="connsiteY1" fmla="*/ 542 h 1182457"/>
              <a:gd name="connsiteX2" fmla="*/ 0 w 8280165"/>
              <a:gd name="connsiteY2" fmla="*/ 57692 h 1182457"/>
              <a:gd name="connsiteX0" fmla="*/ 8280165 w 8280165"/>
              <a:gd name="connsiteY0" fmla="*/ 1124765 h 1124765"/>
              <a:gd name="connsiteX1" fmla="*/ 0 w 8280165"/>
              <a:gd name="connsiteY1" fmla="*/ 0 h 1124765"/>
              <a:gd name="connsiteX0" fmla="*/ 8493043 w 8493043"/>
              <a:gd name="connsiteY0" fmla="*/ 908730 h 908730"/>
              <a:gd name="connsiteX1" fmla="*/ 0 w 8493043"/>
              <a:gd name="connsiteY1" fmla="*/ 0 h 908730"/>
              <a:gd name="connsiteX0" fmla="*/ 8493043 w 8493043"/>
              <a:gd name="connsiteY0" fmla="*/ 795568 h 795568"/>
              <a:gd name="connsiteX1" fmla="*/ 0 w 8493043"/>
              <a:gd name="connsiteY1" fmla="*/ 0 h 795568"/>
              <a:gd name="connsiteX0" fmla="*/ 8493043 w 8493043"/>
              <a:gd name="connsiteY0" fmla="*/ 682406 h 682406"/>
              <a:gd name="connsiteX1" fmla="*/ 0 w 8493043"/>
              <a:gd name="connsiteY1" fmla="*/ 0 h 682406"/>
              <a:gd name="connsiteX0" fmla="*/ 6374406 w 6374406"/>
              <a:gd name="connsiteY0" fmla="*/ 517808 h 517808"/>
              <a:gd name="connsiteX1" fmla="*/ 0 w 6374406"/>
              <a:gd name="connsiteY1" fmla="*/ 0 h 5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74406" h="517808">
                <a:moveTo>
                  <a:pt x="6374406" y="51780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10014927" y="427756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8401050" y="1374640"/>
            <a:ext cx="3455009" cy="693371"/>
          </a:xfrm>
          <a:prstGeom prst="wedgeRoundRectCallout">
            <a:avLst>
              <a:gd name="adj1" fmla="val -38426"/>
              <a:gd name="adj2" fmla="val 11814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ジブ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65°12kt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1055571">
            <a:off x="4931223" y="3463320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707959" y="3490594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2795388">
            <a:off x="8423337" y="278196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 rot="10425833">
            <a:off x="4738396" y="2303015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2049730" y="1124378"/>
            <a:ext cx="3895725" cy="693371"/>
          </a:xfrm>
          <a:prstGeom prst="wedgeRoundRectCallout">
            <a:avLst>
              <a:gd name="adj1" fmla="val 30895"/>
              <a:gd name="adj2" fmla="val 9533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スピン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95°14kt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233027" y="4399523"/>
            <a:ext cx="4411584" cy="693371"/>
          </a:xfrm>
          <a:prstGeom prst="wedgeRoundRectCallout">
            <a:avLst>
              <a:gd name="adj1" fmla="val -2489"/>
              <a:gd name="adj2" fmla="val -10674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80°…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あれ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10kt…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098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円柱 75"/>
          <p:cNvSpPr/>
          <p:nvPr/>
        </p:nvSpPr>
        <p:spPr>
          <a:xfrm>
            <a:off x="10050791" y="324779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782604" y="2173658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456361" y="4037771"/>
            <a:ext cx="3578921" cy="1306305"/>
          </a:xfrm>
          <a:prstGeom prst="wedgeRoundRectCallout">
            <a:avLst>
              <a:gd name="adj1" fmla="val -9043"/>
              <a:gd name="adj2" fmla="val -10245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90°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以上、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BestVMG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は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厳禁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ホームベース 16"/>
          <p:cNvSpPr/>
          <p:nvPr/>
        </p:nvSpPr>
        <p:spPr>
          <a:xfrm rot="9959970">
            <a:off x="8983387" y="2962332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391886" y="1936091"/>
            <a:ext cx="8490857" cy="1648707"/>
          </a:xfrm>
          <a:custGeom>
            <a:avLst/>
            <a:gdLst>
              <a:gd name="connsiteX0" fmla="*/ 8490857 w 8490857"/>
              <a:gd name="connsiteY0" fmla="*/ 1385607 h 1648707"/>
              <a:gd name="connsiteX1" fmla="*/ 7277877 w 8490857"/>
              <a:gd name="connsiteY1" fmla="*/ 1609542 h 1648707"/>
              <a:gd name="connsiteX2" fmla="*/ 5598367 w 8490857"/>
              <a:gd name="connsiteY2" fmla="*/ 676480 h 1648707"/>
              <a:gd name="connsiteX3" fmla="*/ 3806890 w 8490857"/>
              <a:gd name="connsiteY3" fmla="*/ 1068366 h 1648707"/>
              <a:gd name="connsiteX4" fmla="*/ 1362269 w 8490857"/>
              <a:gd name="connsiteY4" fmla="*/ 116644 h 1648707"/>
              <a:gd name="connsiteX5" fmla="*/ 317241 w 8490857"/>
              <a:gd name="connsiteY5" fmla="*/ 116644 h 1648707"/>
              <a:gd name="connsiteX6" fmla="*/ 0 w 8490857"/>
              <a:gd name="connsiteY6" fmla="*/ 1031044 h 164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0857" h="1648707">
                <a:moveTo>
                  <a:pt x="8490857" y="1385607"/>
                </a:moveTo>
                <a:cubicBezTo>
                  <a:pt x="8125408" y="1556668"/>
                  <a:pt x="7759959" y="1727730"/>
                  <a:pt x="7277877" y="1609542"/>
                </a:cubicBezTo>
                <a:cubicBezTo>
                  <a:pt x="6795795" y="1491354"/>
                  <a:pt x="6176865" y="766676"/>
                  <a:pt x="5598367" y="676480"/>
                </a:cubicBezTo>
                <a:cubicBezTo>
                  <a:pt x="5019869" y="586284"/>
                  <a:pt x="4512906" y="1161672"/>
                  <a:pt x="3806890" y="1068366"/>
                </a:cubicBezTo>
                <a:cubicBezTo>
                  <a:pt x="3100874" y="975060"/>
                  <a:pt x="1943877" y="275264"/>
                  <a:pt x="1362269" y="116644"/>
                </a:cubicBezTo>
                <a:cubicBezTo>
                  <a:pt x="780661" y="-41976"/>
                  <a:pt x="544286" y="-35756"/>
                  <a:pt x="317241" y="116644"/>
                </a:cubicBezTo>
                <a:cubicBezTo>
                  <a:pt x="90196" y="269044"/>
                  <a:pt x="45098" y="650044"/>
                  <a:pt x="0" y="103104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0090772">
            <a:off x="4379465" y="2748379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261705" y="3052438"/>
            <a:ext cx="3011715" cy="1873422"/>
          </a:xfrm>
          <a:custGeom>
            <a:avLst/>
            <a:gdLst>
              <a:gd name="connsiteX0" fmla="*/ 3011715 w 3011715"/>
              <a:gd name="connsiteY0" fmla="*/ 8003 h 1873422"/>
              <a:gd name="connsiteX1" fmla="*/ 2078654 w 3011715"/>
              <a:gd name="connsiteY1" fmla="*/ 269260 h 1873422"/>
              <a:gd name="connsiteX2" fmla="*/ 1668107 w 3011715"/>
              <a:gd name="connsiteY2" fmla="*/ 1780819 h 1873422"/>
              <a:gd name="connsiteX3" fmla="*/ 1014964 w 3011715"/>
              <a:gd name="connsiteY3" fmla="*/ 1631529 h 1873422"/>
              <a:gd name="connsiteX4" fmla="*/ 7258 w 3011715"/>
              <a:gd name="connsiteY4" fmla="*/ 997048 h 1873422"/>
              <a:gd name="connsiteX5" fmla="*/ 641740 w 3011715"/>
              <a:gd name="connsiteY5" fmla="*/ 157293 h 18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1715" h="1873422">
                <a:moveTo>
                  <a:pt x="3011715" y="8003"/>
                </a:moveTo>
                <a:cubicBezTo>
                  <a:pt x="2657152" y="-9103"/>
                  <a:pt x="2302589" y="-26209"/>
                  <a:pt x="2078654" y="269260"/>
                </a:cubicBezTo>
                <a:cubicBezTo>
                  <a:pt x="1854719" y="564729"/>
                  <a:pt x="1845389" y="1553774"/>
                  <a:pt x="1668107" y="1780819"/>
                </a:cubicBezTo>
                <a:cubicBezTo>
                  <a:pt x="1490825" y="2007864"/>
                  <a:pt x="1291772" y="1762157"/>
                  <a:pt x="1014964" y="1631529"/>
                </a:cubicBezTo>
                <a:cubicBezTo>
                  <a:pt x="738156" y="1500901"/>
                  <a:pt x="69462" y="1242754"/>
                  <a:pt x="7258" y="997048"/>
                </a:cubicBezTo>
                <a:cubicBezTo>
                  <a:pt x="-54946" y="751342"/>
                  <a:pt x="293397" y="454317"/>
                  <a:pt x="641740" y="15729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2523636" y="3347415"/>
            <a:ext cx="1142370" cy="1283468"/>
          </a:xfrm>
          <a:prstGeom prst="wedgeRoundRectCallout">
            <a:avLst>
              <a:gd name="adj1" fmla="val -9043"/>
              <a:gd name="adj2" fmla="val -102456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7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endParaRPr lang="en-US" altLang="ja-JP" sz="7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8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 rot="1183098">
            <a:off x="6153833" y="4355987"/>
            <a:ext cx="5184005" cy="3853226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6925357" y="3295992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320306" y="371247"/>
            <a:ext cx="5085050" cy="1306305"/>
          </a:xfrm>
          <a:prstGeom prst="wedgeRoundRectCallout">
            <a:avLst>
              <a:gd name="adj1" fmla="val 45286"/>
              <a:gd name="adj2" fmla="val 10447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フォイリングしない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中途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半端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角度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より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644408" y="2086934"/>
            <a:ext cx="419882" cy="685836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375139">
            <a:off x="5430957" y="2521816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 rot="11375139">
            <a:off x="11012579" y="386345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ホームベース 17"/>
          <p:cNvSpPr/>
          <p:nvPr/>
        </p:nvSpPr>
        <p:spPr>
          <a:xfrm rot="10800000">
            <a:off x="8732271" y="182396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1045029" y="1940767"/>
            <a:ext cx="10151706" cy="2034074"/>
          </a:xfrm>
          <a:custGeom>
            <a:avLst/>
            <a:gdLst>
              <a:gd name="connsiteX0" fmla="*/ 10151706 w 10151706"/>
              <a:gd name="connsiteY0" fmla="*/ 2034074 h 2034074"/>
              <a:gd name="connsiteX1" fmla="*/ 6363477 w 10151706"/>
              <a:gd name="connsiteY1" fmla="*/ 1026368 h 2034074"/>
              <a:gd name="connsiteX2" fmla="*/ 0 w 10151706"/>
              <a:gd name="connsiteY2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51706" h="2034074">
                <a:moveTo>
                  <a:pt x="10151706" y="2034074"/>
                </a:moveTo>
                <a:cubicBezTo>
                  <a:pt x="9103567" y="1699727"/>
                  <a:pt x="8055428" y="1365380"/>
                  <a:pt x="6363477" y="1026368"/>
                </a:cubicBezTo>
                <a:cubicBezTo>
                  <a:pt x="4671526" y="687356"/>
                  <a:pt x="2335763" y="343678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2128288">
            <a:off x="11070851" y="289207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4945224" y="1996751"/>
            <a:ext cx="6158205" cy="821094"/>
          </a:xfrm>
          <a:custGeom>
            <a:avLst/>
            <a:gdLst>
              <a:gd name="connsiteX0" fmla="*/ 6158205 w 6158205"/>
              <a:gd name="connsiteY0" fmla="*/ 821094 h 821094"/>
              <a:gd name="connsiteX1" fmla="*/ 4926564 w 6158205"/>
              <a:gd name="connsiteY1" fmla="*/ 167951 h 821094"/>
              <a:gd name="connsiteX2" fmla="*/ 4310743 w 6158205"/>
              <a:gd name="connsiteY2" fmla="*/ 37322 h 821094"/>
              <a:gd name="connsiteX3" fmla="*/ 0 w 6158205"/>
              <a:gd name="connsiteY3" fmla="*/ 0 h 8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8205" h="821094">
                <a:moveTo>
                  <a:pt x="6158205" y="821094"/>
                </a:moveTo>
                <a:cubicBezTo>
                  <a:pt x="5696339" y="559837"/>
                  <a:pt x="5234474" y="298580"/>
                  <a:pt x="4926564" y="167951"/>
                </a:cubicBezTo>
                <a:cubicBezTo>
                  <a:pt x="4618654" y="37322"/>
                  <a:pt x="5131837" y="65314"/>
                  <a:pt x="4310743" y="37322"/>
                </a:cubicBezTo>
                <a:cubicBezTo>
                  <a:pt x="3489649" y="9330"/>
                  <a:pt x="1744824" y="4665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8472196" y="468372"/>
            <a:ext cx="3524080" cy="693371"/>
          </a:xfrm>
          <a:prstGeom prst="wedgeRoundRectCallout">
            <a:avLst>
              <a:gd name="adj1" fmla="val -29322"/>
              <a:gd name="adj2" fmla="val 11182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空を飛ぼうぜ！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35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/>
          <p:cNvSpPr/>
          <p:nvPr/>
        </p:nvSpPr>
        <p:spPr>
          <a:xfrm>
            <a:off x="-652843" y="203518"/>
            <a:ext cx="5660840" cy="56608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2839899">
            <a:off x="9118789" y="4213474"/>
            <a:ext cx="1468984" cy="167217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9847494" y="3290377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4854886" y="4269142"/>
            <a:ext cx="4113800" cy="1306305"/>
          </a:xfrm>
          <a:prstGeom prst="wedgeRoundRectCallout">
            <a:avLst>
              <a:gd name="adj1" fmla="val -42075"/>
              <a:gd name="adj2" fmla="val -12552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エリアに半艇身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ぐら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いでホイスト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1888997" y="2613481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198669">
            <a:off x="4350862" y="271511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2839899">
            <a:off x="487317" y="3773406"/>
            <a:ext cx="3237222" cy="3240547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0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楕円 31"/>
          <p:cNvSpPr/>
          <p:nvPr/>
        </p:nvSpPr>
        <p:spPr>
          <a:xfrm>
            <a:off x="268608" y="2351269"/>
            <a:ext cx="3850852" cy="39196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楕円 30"/>
          <p:cNvSpPr/>
          <p:nvPr/>
        </p:nvSpPr>
        <p:spPr>
          <a:xfrm>
            <a:off x="6601372" y="2231241"/>
            <a:ext cx="3850852" cy="39196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6502578" y="2142494"/>
            <a:ext cx="4073802" cy="407380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 rot="2839899">
            <a:off x="7274179" y="5168610"/>
            <a:ext cx="3237222" cy="2010933"/>
            <a:chOff x="5397273" y="1676400"/>
            <a:chExt cx="3305175" cy="3305175"/>
          </a:xfrm>
        </p:grpSpPr>
        <p:cxnSp>
          <p:nvCxnSpPr>
            <p:cNvPr id="27" name="直線コネクタ 26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楕円 7"/>
          <p:cNvSpPr/>
          <p:nvPr/>
        </p:nvSpPr>
        <p:spPr>
          <a:xfrm>
            <a:off x="168297" y="2265569"/>
            <a:ext cx="4073802" cy="407380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198669">
            <a:off x="4489817" y="4012249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2839899">
            <a:off x="1074794" y="5387270"/>
            <a:ext cx="3237222" cy="1794875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ホームベース 13"/>
          <p:cNvSpPr/>
          <p:nvPr/>
        </p:nvSpPr>
        <p:spPr>
          <a:xfrm rot="13176266">
            <a:off x="3706632" y="3166250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8250899" y="3907483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2021601">
            <a:off x="10544914" y="434177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3988052">
            <a:off x="10380808" y="3012742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233958" y="840273"/>
            <a:ext cx="3578921" cy="1306305"/>
          </a:xfrm>
          <a:prstGeom prst="wedgeRoundRectCallout">
            <a:avLst>
              <a:gd name="adj1" fmla="val 3992"/>
              <a:gd name="adj2" fmla="val 11325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マークエリアの縁を狙って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ラフ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1907655" y="3957090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9358664" y="1283550"/>
            <a:ext cx="2728976" cy="693371"/>
          </a:xfrm>
          <a:prstGeom prst="wedgeRoundRectCallout">
            <a:avLst>
              <a:gd name="adj1" fmla="val 2198"/>
              <a:gd name="adj2" fmla="val 15718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先に入れ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10167397" y="2882466"/>
            <a:ext cx="2084510" cy="154330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3785733" y="2591362"/>
            <a:ext cx="1673343" cy="21311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角丸四角形吹き出し 32"/>
          <p:cNvSpPr/>
          <p:nvPr/>
        </p:nvSpPr>
        <p:spPr>
          <a:xfrm>
            <a:off x="3758564" y="5141074"/>
            <a:ext cx="2574719" cy="1306305"/>
          </a:xfrm>
          <a:prstGeom prst="wedgeRoundRectCallout">
            <a:avLst>
              <a:gd name="adj1" fmla="val -6352"/>
              <a:gd name="adj2" fmla="val -88853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切られた？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4749964">
            <a:off x="7231288" y="4269721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6831604">
            <a:off x="7724394" y="3345544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148775" y="2142494"/>
            <a:ext cx="2138011" cy="693371"/>
          </a:xfrm>
          <a:prstGeom prst="wedgeRoundRectCallout">
            <a:avLst>
              <a:gd name="adj1" fmla="val 38730"/>
              <a:gd name="adj2" fmla="val 11734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8496300" y="2407869"/>
            <a:ext cx="3600450" cy="1783131"/>
          </a:xfrm>
          <a:custGeom>
            <a:avLst/>
            <a:gdLst>
              <a:gd name="connsiteX0" fmla="*/ 3600450 w 3600450"/>
              <a:gd name="connsiteY0" fmla="*/ 1783131 h 1783131"/>
              <a:gd name="connsiteX1" fmla="*/ 3019425 w 3600450"/>
              <a:gd name="connsiteY1" fmla="*/ 1602156 h 1783131"/>
              <a:gd name="connsiteX2" fmla="*/ 2390775 w 3600450"/>
              <a:gd name="connsiteY2" fmla="*/ 840156 h 1783131"/>
              <a:gd name="connsiteX3" fmla="*/ 1895475 w 3600450"/>
              <a:gd name="connsiteY3" fmla="*/ 163881 h 1783131"/>
              <a:gd name="connsiteX4" fmla="*/ 457200 w 3600450"/>
              <a:gd name="connsiteY4" fmla="*/ 30531 h 1783131"/>
              <a:gd name="connsiteX5" fmla="*/ 0 w 3600450"/>
              <a:gd name="connsiteY5" fmla="*/ 621081 h 178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50" h="1783131">
                <a:moveTo>
                  <a:pt x="3600450" y="1783131"/>
                </a:moveTo>
                <a:cubicBezTo>
                  <a:pt x="3410743" y="1771224"/>
                  <a:pt x="3221037" y="1759318"/>
                  <a:pt x="3019425" y="1602156"/>
                </a:cubicBezTo>
                <a:cubicBezTo>
                  <a:pt x="2817812" y="1444993"/>
                  <a:pt x="2578100" y="1079868"/>
                  <a:pt x="2390775" y="840156"/>
                </a:cubicBezTo>
                <a:cubicBezTo>
                  <a:pt x="2203450" y="600444"/>
                  <a:pt x="2217737" y="298818"/>
                  <a:pt x="1895475" y="163881"/>
                </a:cubicBezTo>
                <a:cubicBezTo>
                  <a:pt x="1573213" y="28944"/>
                  <a:pt x="773112" y="-45669"/>
                  <a:pt x="457200" y="30531"/>
                </a:cubicBezTo>
                <a:cubicBezTo>
                  <a:pt x="141287" y="106731"/>
                  <a:pt x="70643" y="363906"/>
                  <a:pt x="0" y="621081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57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コネクタ 28"/>
          <p:cNvCxnSpPr/>
          <p:nvPr/>
        </p:nvCxnSpPr>
        <p:spPr>
          <a:xfrm>
            <a:off x="1191446" y="-883286"/>
            <a:ext cx="13023323" cy="4075843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-208729" y="730800"/>
            <a:ext cx="13023323" cy="4075843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-751654" y="2502668"/>
            <a:ext cx="13023323" cy="4075843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ローチャート: 論理積ゲート 4"/>
          <p:cNvSpPr/>
          <p:nvPr/>
        </p:nvSpPr>
        <p:spPr>
          <a:xfrm rot="16200000">
            <a:off x="9873432" y="1799379"/>
            <a:ext cx="965427" cy="438150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endCxn id="5" idx="0"/>
          </p:cNvCxnSpPr>
          <p:nvPr/>
        </p:nvCxnSpPr>
        <p:spPr>
          <a:xfrm flipV="1">
            <a:off x="325599" y="2018454"/>
            <a:ext cx="9811472" cy="126116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5" idx="0"/>
          </p:cNvCxnSpPr>
          <p:nvPr/>
        </p:nvCxnSpPr>
        <p:spPr>
          <a:xfrm flipV="1">
            <a:off x="325599" y="2018454"/>
            <a:ext cx="9811472" cy="126116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吹き出し 30"/>
          <p:cNvSpPr/>
          <p:nvPr/>
        </p:nvSpPr>
        <p:spPr>
          <a:xfrm>
            <a:off x="4496081" y="5101144"/>
            <a:ext cx="5969064" cy="1306305"/>
          </a:xfrm>
          <a:prstGeom prst="wedgeRoundRectCallout">
            <a:avLst>
              <a:gd name="adj1" fmla="val -8350"/>
              <a:gd name="adj2" fmla="val -11300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やや上めで無理なく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下ルームを作れそうな場所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3810276">
            <a:off x="6981727" y="2283373"/>
            <a:ext cx="3305175" cy="5351064"/>
            <a:chOff x="5397273" y="1676400"/>
            <a:chExt cx="3305175" cy="3305175"/>
          </a:xfrm>
        </p:grpSpPr>
        <p:cxnSp>
          <p:nvCxnSpPr>
            <p:cNvPr id="17" name="直線コネクタ 16"/>
            <p:cNvCxnSpPr>
              <a:stCxn id="2" idx="3"/>
            </p:cNvCxnSpPr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ホームベース 18"/>
          <p:cNvSpPr/>
          <p:nvPr/>
        </p:nvSpPr>
        <p:spPr>
          <a:xfrm rot="13835069">
            <a:off x="9865607" y="2860138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8130556" y="105640"/>
            <a:ext cx="2161018" cy="1307777"/>
          </a:xfrm>
          <a:prstGeom prst="wedgeRoundRectCallout">
            <a:avLst>
              <a:gd name="adj1" fmla="val 12550"/>
              <a:gd name="adj2" fmla="val 114300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上イチ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混み過ぎ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2899189">
            <a:off x="10680329" y="266322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2899189">
            <a:off x="10316260" y="4134950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5292340">
            <a:off x="9066318" y="2712835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4645212">
            <a:off x="8294944" y="286651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 rot="13966344">
            <a:off x="6993496" y="2868949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 rot="13966344">
            <a:off x="4255627" y="3408580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11652167">
            <a:off x="2503965" y="3841235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325599" y="4818176"/>
            <a:ext cx="3103838" cy="693371"/>
          </a:xfrm>
          <a:prstGeom prst="wedgeRoundRectCallout">
            <a:avLst>
              <a:gd name="adj1" fmla="val 46930"/>
              <a:gd name="adj2" fmla="val -89308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下は低すぎる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ホームベース 11"/>
          <p:cNvSpPr/>
          <p:nvPr/>
        </p:nvSpPr>
        <p:spPr>
          <a:xfrm rot="15870149">
            <a:off x="6242041" y="3151802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下矢印 1"/>
          <p:cNvSpPr/>
          <p:nvPr/>
        </p:nvSpPr>
        <p:spPr>
          <a:xfrm rot="1037865">
            <a:off x="10623763" y="-427344"/>
            <a:ext cx="1460039" cy="2022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楕円 37"/>
          <p:cNvSpPr/>
          <p:nvPr/>
        </p:nvSpPr>
        <p:spPr>
          <a:xfrm>
            <a:off x="259302" y="2281714"/>
            <a:ext cx="3850852" cy="39196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159334" y="2192101"/>
            <a:ext cx="4073802" cy="407380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198669">
            <a:off x="4566817" y="3995988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 rot="2839899">
            <a:off x="1074794" y="5387270"/>
            <a:ext cx="3237222" cy="1794875"/>
            <a:chOff x="5397273" y="1676400"/>
            <a:chExt cx="3305175" cy="3305175"/>
          </a:xfrm>
        </p:grpSpPr>
        <p:cxnSp>
          <p:nvCxnSpPr>
            <p:cNvPr id="36" name="直線コネクタ 3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ホームベース 13"/>
          <p:cNvSpPr/>
          <p:nvPr/>
        </p:nvSpPr>
        <p:spPr>
          <a:xfrm rot="12173673">
            <a:off x="3895099" y="3167679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379552" y="1550243"/>
            <a:ext cx="4519267" cy="693371"/>
          </a:xfrm>
          <a:prstGeom prst="wedgeRoundRectCallout">
            <a:avLst>
              <a:gd name="adj1" fmla="val -21932"/>
              <a:gd name="adj2" fmla="val 18331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ラップ切れるかな？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1907655" y="3957090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4040039" y="3086448"/>
            <a:ext cx="1076959" cy="263807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角丸四角形吹き出し 32"/>
          <p:cNvSpPr/>
          <p:nvPr/>
        </p:nvSpPr>
        <p:spPr>
          <a:xfrm>
            <a:off x="5981457" y="3882316"/>
            <a:ext cx="3518538" cy="693371"/>
          </a:xfrm>
          <a:prstGeom prst="wedgeRoundRectCallout">
            <a:avLst>
              <a:gd name="adj1" fmla="val -60223"/>
              <a:gd name="adj2" fmla="val 21045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近いと切れない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5935545" y="4747874"/>
            <a:ext cx="3518538" cy="693371"/>
          </a:xfrm>
          <a:prstGeom prst="wedgeRoundRectCallout">
            <a:avLst>
              <a:gd name="adj1" fmla="val -60223"/>
              <a:gd name="adj2" fmla="val 21045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遠いと切れる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11039277">
            <a:off x="4465487" y="4953539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6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楕円 30"/>
          <p:cNvSpPr/>
          <p:nvPr/>
        </p:nvSpPr>
        <p:spPr>
          <a:xfrm>
            <a:off x="1600317" y="855266"/>
            <a:ext cx="3850852" cy="39196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1496946" y="735862"/>
            <a:ext cx="4073802" cy="407380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 rot="2839899">
            <a:off x="2268547" y="3761978"/>
            <a:ext cx="3237222" cy="2010933"/>
            <a:chOff x="5397273" y="1676400"/>
            <a:chExt cx="3305175" cy="3305175"/>
          </a:xfrm>
        </p:grpSpPr>
        <p:cxnSp>
          <p:nvCxnSpPr>
            <p:cNvPr id="27" name="直線コネクタ 26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円柱 21"/>
          <p:cNvSpPr/>
          <p:nvPr/>
        </p:nvSpPr>
        <p:spPr>
          <a:xfrm>
            <a:off x="3245267" y="2500851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3661840">
            <a:off x="5681114" y="5068990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8900000">
            <a:off x="3415358" y="3515761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649335" y="187937"/>
            <a:ext cx="6117996" cy="1306305"/>
          </a:xfrm>
          <a:prstGeom prst="wedgeRoundRectCallout">
            <a:avLst>
              <a:gd name="adj1" fmla="val -38041"/>
              <a:gd name="adj2" fmla="val 16460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本来、風位を越えた時点で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18.3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条で消える権利が残る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13500000">
            <a:off x="4358684" y="363564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3500000">
            <a:off x="3771768" y="4842370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87564" y="5636615"/>
            <a:ext cx="3766516" cy="693371"/>
          </a:xfrm>
          <a:prstGeom prst="wedgeRoundRectCallout">
            <a:avLst>
              <a:gd name="adj1" fmla="val 38545"/>
              <a:gd name="adj2" fmla="val -9882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18.2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条権利取得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" name="曲線コネクタ 3"/>
          <p:cNvCxnSpPr>
            <a:stCxn id="38" idx="3"/>
            <a:endCxn id="38" idx="3"/>
          </p:cNvCxnSpPr>
          <p:nvPr/>
        </p:nvCxnSpPr>
        <p:spPr>
          <a:xfrm rot="5400000" flipH="1" flipV="1">
            <a:off x="3925977" y="4667956"/>
            <a:ext cx="12700" cy="12700"/>
          </a:xfrm>
          <a:prstGeom prst="curvedConnector3">
            <a:avLst>
              <a:gd name="adj1" fmla="val 4266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リーフォーム 4"/>
          <p:cNvSpPr/>
          <p:nvPr/>
        </p:nvSpPr>
        <p:spPr>
          <a:xfrm>
            <a:off x="3392099" y="3355409"/>
            <a:ext cx="963085" cy="1244338"/>
          </a:xfrm>
          <a:custGeom>
            <a:avLst/>
            <a:gdLst>
              <a:gd name="connsiteX0" fmla="*/ 406904 w 963085"/>
              <a:gd name="connsiteY0" fmla="*/ 1244338 h 1244338"/>
              <a:gd name="connsiteX1" fmla="*/ 20405 w 963085"/>
              <a:gd name="connsiteY1" fmla="*/ 876693 h 1244338"/>
              <a:gd name="connsiteX2" fmla="*/ 963085 w 963085"/>
              <a:gd name="connsiteY2" fmla="*/ 0 h 124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085" h="1244338">
                <a:moveTo>
                  <a:pt x="406904" y="1244338"/>
                </a:moveTo>
                <a:cubicBezTo>
                  <a:pt x="167306" y="1164210"/>
                  <a:pt x="-72292" y="1084083"/>
                  <a:pt x="20405" y="876693"/>
                </a:cubicBezTo>
                <a:cubicBezTo>
                  <a:pt x="113102" y="669303"/>
                  <a:pt x="538093" y="334651"/>
                  <a:pt x="963085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4567210" y="3463689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20401" y="4150641"/>
            <a:ext cx="126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18.2a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4" name="楕円 43"/>
          <p:cNvSpPr/>
          <p:nvPr/>
        </p:nvSpPr>
        <p:spPr>
          <a:xfrm>
            <a:off x="5818196" y="4845556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39503" y="5552469"/>
            <a:ext cx="126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18.2a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8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>
            <a:off x="2383847" y="756000"/>
            <a:ext cx="473653" cy="1501425"/>
          </a:xfrm>
          <a:custGeom>
            <a:avLst/>
            <a:gdLst>
              <a:gd name="connsiteX0" fmla="*/ 473653 w 473653"/>
              <a:gd name="connsiteY0" fmla="*/ 15525 h 1501425"/>
              <a:gd name="connsiteX1" fmla="*/ 359353 w 473653"/>
              <a:gd name="connsiteY1" fmla="*/ 148875 h 1501425"/>
              <a:gd name="connsiteX2" fmla="*/ 6928 w 473653"/>
              <a:gd name="connsiteY2" fmla="*/ 1091850 h 1501425"/>
              <a:gd name="connsiteX3" fmla="*/ 159328 w 473653"/>
              <a:gd name="connsiteY3" fmla="*/ 1501425 h 150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3" h="1501425">
                <a:moveTo>
                  <a:pt x="473653" y="15525"/>
                </a:moveTo>
                <a:cubicBezTo>
                  <a:pt x="455396" y="-7494"/>
                  <a:pt x="437140" y="-30513"/>
                  <a:pt x="359353" y="148875"/>
                </a:cubicBezTo>
                <a:cubicBezTo>
                  <a:pt x="281565" y="328263"/>
                  <a:pt x="40265" y="866425"/>
                  <a:pt x="6928" y="1091850"/>
                </a:cubicBezTo>
                <a:cubicBezTo>
                  <a:pt x="-26410" y="1317275"/>
                  <a:pt x="66459" y="1409350"/>
                  <a:pt x="159328" y="1501425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 flipV="1">
            <a:off x="7547287" y="6000537"/>
            <a:ext cx="3057492" cy="72640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212975" y="5497926"/>
            <a:ext cx="3381375" cy="121887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ホームベース 13"/>
          <p:cNvSpPr/>
          <p:nvPr/>
        </p:nvSpPr>
        <p:spPr>
          <a:xfrm rot="12173673">
            <a:off x="3863079" y="85619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2929231" y="832890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円柱 14"/>
          <p:cNvSpPr/>
          <p:nvPr/>
        </p:nvSpPr>
        <p:spPr>
          <a:xfrm>
            <a:off x="2181305" y="610736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 rot="1097293">
            <a:off x="3910312" y="50725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 rot="2077274">
            <a:off x="2388696" y="2979523"/>
            <a:ext cx="802277" cy="3398769"/>
            <a:chOff x="709758" y="4419600"/>
            <a:chExt cx="802277" cy="3398769"/>
          </a:xfrm>
        </p:grpSpPr>
        <p:cxnSp>
          <p:nvCxnSpPr>
            <p:cNvPr id="24" name="直線コネクタ 23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>
          <a:xfrm rot="2077274">
            <a:off x="3436446" y="3046197"/>
            <a:ext cx="802277" cy="3398769"/>
            <a:chOff x="709758" y="4419600"/>
            <a:chExt cx="802277" cy="3398769"/>
          </a:xfrm>
        </p:grpSpPr>
        <p:cxnSp>
          <p:nvCxnSpPr>
            <p:cNvPr id="28" name="直線コネクタ 27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フリーフォーム 3"/>
          <p:cNvSpPr/>
          <p:nvPr/>
        </p:nvSpPr>
        <p:spPr>
          <a:xfrm>
            <a:off x="2730613" y="684146"/>
            <a:ext cx="1441337" cy="2916304"/>
          </a:xfrm>
          <a:custGeom>
            <a:avLst/>
            <a:gdLst>
              <a:gd name="connsiteX0" fmla="*/ 1031762 w 1441337"/>
              <a:gd name="connsiteY0" fmla="*/ 144529 h 2916304"/>
              <a:gd name="connsiteX1" fmla="*/ 212612 w 1441337"/>
              <a:gd name="connsiteY1" fmla="*/ 11179 h 2916304"/>
              <a:gd name="connsiteX2" fmla="*/ 3062 w 1441337"/>
              <a:gd name="connsiteY2" fmla="*/ 401704 h 2916304"/>
              <a:gd name="connsiteX3" fmla="*/ 317387 w 1441337"/>
              <a:gd name="connsiteY3" fmla="*/ 782704 h 2916304"/>
              <a:gd name="connsiteX4" fmla="*/ 1222262 w 1441337"/>
              <a:gd name="connsiteY4" fmla="*/ 1754254 h 2916304"/>
              <a:gd name="connsiteX5" fmla="*/ 1441337 w 1441337"/>
              <a:gd name="connsiteY5" fmla="*/ 2916304 h 29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337" h="2916304">
                <a:moveTo>
                  <a:pt x="1031762" y="144529"/>
                </a:moveTo>
                <a:cubicBezTo>
                  <a:pt x="707912" y="56423"/>
                  <a:pt x="384062" y="-31683"/>
                  <a:pt x="212612" y="11179"/>
                </a:cubicBezTo>
                <a:cubicBezTo>
                  <a:pt x="41162" y="54041"/>
                  <a:pt x="-14400" y="273117"/>
                  <a:pt x="3062" y="401704"/>
                </a:cubicBezTo>
                <a:cubicBezTo>
                  <a:pt x="20524" y="530291"/>
                  <a:pt x="114187" y="557279"/>
                  <a:pt x="317387" y="782704"/>
                </a:cubicBezTo>
                <a:cubicBezTo>
                  <a:pt x="520587" y="1008129"/>
                  <a:pt x="1034937" y="1398654"/>
                  <a:pt x="1222262" y="1754254"/>
                </a:cubicBezTo>
                <a:cubicBezTo>
                  <a:pt x="1409587" y="2109854"/>
                  <a:pt x="1425462" y="2513079"/>
                  <a:pt x="1441337" y="291630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4485246" y="184750"/>
            <a:ext cx="2021929" cy="693371"/>
          </a:xfrm>
          <a:prstGeom prst="wedgeRoundRectCallout">
            <a:avLst>
              <a:gd name="adj1" fmla="val -45001"/>
              <a:gd name="adj2" fmla="val 7204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即ジャイ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 rot="12173673">
            <a:off x="9823423" y="116093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8889575" y="1137635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8141649" y="6412109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下矢印 41"/>
          <p:cNvSpPr/>
          <p:nvPr/>
        </p:nvSpPr>
        <p:spPr>
          <a:xfrm rot="20745645">
            <a:off x="9917499" y="277789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円柱 42"/>
          <p:cNvSpPr/>
          <p:nvPr/>
        </p:nvSpPr>
        <p:spPr>
          <a:xfrm>
            <a:off x="9169786" y="6412109"/>
            <a:ext cx="289200" cy="395835"/>
          </a:xfrm>
          <a:prstGeom prst="can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 rot="364890">
            <a:off x="7639204" y="3216387"/>
            <a:ext cx="802277" cy="3398769"/>
            <a:chOff x="709758" y="4419600"/>
            <a:chExt cx="802277" cy="3398769"/>
          </a:xfrm>
        </p:grpSpPr>
        <p:cxnSp>
          <p:nvCxnSpPr>
            <p:cNvPr id="45" name="直線コネクタ 44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 rot="429598">
            <a:off x="8675563" y="3174511"/>
            <a:ext cx="802277" cy="3398769"/>
            <a:chOff x="709758" y="4419600"/>
            <a:chExt cx="802277" cy="3398769"/>
          </a:xfrm>
        </p:grpSpPr>
        <p:cxnSp>
          <p:nvCxnSpPr>
            <p:cNvPr id="48" name="直線コネクタ 47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角丸四角形吹き出し 50"/>
          <p:cNvSpPr/>
          <p:nvPr/>
        </p:nvSpPr>
        <p:spPr>
          <a:xfrm>
            <a:off x="7304049" y="111944"/>
            <a:ext cx="2485689" cy="693371"/>
          </a:xfrm>
          <a:prstGeom prst="wedgeRoundRectCallout">
            <a:avLst>
              <a:gd name="adj1" fmla="val 48512"/>
              <a:gd name="adj2" fmla="val 8332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ノンジャイ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3209442" y="6107364"/>
            <a:ext cx="289200" cy="395835"/>
          </a:xfrm>
          <a:prstGeom prst="can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4471454">
            <a:off x="3854245" y="2610349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4471454">
            <a:off x="2441808" y="2455653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角丸四角形吹き出し 54"/>
          <p:cNvSpPr/>
          <p:nvPr/>
        </p:nvSpPr>
        <p:spPr>
          <a:xfrm>
            <a:off x="59565" y="2759188"/>
            <a:ext cx="2305533" cy="1306305"/>
          </a:xfrm>
          <a:prstGeom prst="wedgeRoundRectCallout">
            <a:avLst>
              <a:gd name="adj1" fmla="val 53820"/>
              <a:gd name="adj2" fmla="val -5622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あっちか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4220808">
            <a:off x="2591512" y="1617905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184986" y="1147521"/>
            <a:ext cx="2160192" cy="693371"/>
          </a:xfrm>
          <a:prstGeom prst="wedgeRoundRectCallout">
            <a:avLst>
              <a:gd name="adj1" fmla="val 62797"/>
              <a:gd name="adj2" fmla="val 34782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ラッキー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7086301" y="968989"/>
            <a:ext cx="2591099" cy="2679086"/>
          </a:xfrm>
          <a:custGeom>
            <a:avLst/>
            <a:gdLst>
              <a:gd name="connsiteX0" fmla="*/ 2591099 w 2591099"/>
              <a:gd name="connsiteY0" fmla="*/ 164486 h 2679086"/>
              <a:gd name="connsiteX1" fmla="*/ 1943399 w 2591099"/>
              <a:gd name="connsiteY1" fmla="*/ 2561 h 2679086"/>
              <a:gd name="connsiteX2" fmla="*/ 1219499 w 2591099"/>
              <a:gd name="connsiteY2" fmla="*/ 278786 h 2679086"/>
              <a:gd name="connsiteX3" fmla="*/ 390824 w 2591099"/>
              <a:gd name="connsiteY3" fmla="*/ 1317011 h 2679086"/>
              <a:gd name="connsiteX4" fmla="*/ 19349 w 2591099"/>
              <a:gd name="connsiteY4" fmla="*/ 2288561 h 2679086"/>
              <a:gd name="connsiteX5" fmla="*/ 86024 w 2591099"/>
              <a:gd name="connsiteY5" fmla="*/ 2679086 h 267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099" h="2679086">
                <a:moveTo>
                  <a:pt x="2591099" y="164486"/>
                </a:moveTo>
                <a:cubicBezTo>
                  <a:pt x="2381549" y="73998"/>
                  <a:pt x="2171999" y="-16489"/>
                  <a:pt x="1943399" y="2561"/>
                </a:cubicBezTo>
                <a:cubicBezTo>
                  <a:pt x="1714799" y="21611"/>
                  <a:pt x="1478261" y="59711"/>
                  <a:pt x="1219499" y="278786"/>
                </a:cubicBezTo>
                <a:cubicBezTo>
                  <a:pt x="960737" y="497861"/>
                  <a:pt x="590849" y="982049"/>
                  <a:pt x="390824" y="1317011"/>
                </a:cubicBezTo>
                <a:cubicBezTo>
                  <a:pt x="190799" y="1651973"/>
                  <a:pt x="70149" y="2061549"/>
                  <a:pt x="19349" y="2288561"/>
                </a:cubicBezTo>
                <a:cubicBezTo>
                  <a:pt x="-31451" y="2515573"/>
                  <a:pt x="27286" y="2597329"/>
                  <a:pt x="86024" y="2679086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" name="ホームベース 59"/>
          <p:cNvSpPr/>
          <p:nvPr/>
        </p:nvSpPr>
        <p:spPr>
          <a:xfrm rot="7505667">
            <a:off x="7382571" y="193037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角丸四角形吹き出し 60"/>
          <p:cNvSpPr/>
          <p:nvPr/>
        </p:nvSpPr>
        <p:spPr>
          <a:xfrm>
            <a:off x="9154883" y="1835233"/>
            <a:ext cx="2372176" cy="1306305"/>
          </a:xfrm>
          <a:prstGeom prst="wedgeRoundRectCallout">
            <a:avLst>
              <a:gd name="adj1" fmla="val -64325"/>
              <a:gd name="adj2" fmla="val -42028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あいつは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無理だ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8477250" y="1057275"/>
            <a:ext cx="400050" cy="1390650"/>
          </a:xfrm>
          <a:custGeom>
            <a:avLst/>
            <a:gdLst>
              <a:gd name="connsiteX0" fmla="*/ 400050 w 400050"/>
              <a:gd name="connsiteY0" fmla="*/ 0 h 1390650"/>
              <a:gd name="connsiteX1" fmla="*/ 200025 w 400050"/>
              <a:gd name="connsiteY1" fmla="*/ 257175 h 1390650"/>
              <a:gd name="connsiteX2" fmla="*/ 0 w 400050"/>
              <a:gd name="connsiteY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390650">
                <a:moveTo>
                  <a:pt x="400050" y="0"/>
                </a:moveTo>
                <a:cubicBezTo>
                  <a:pt x="333375" y="12700"/>
                  <a:pt x="266700" y="25400"/>
                  <a:pt x="200025" y="257175"/>
                </a:cubicBezTo>
                <a:cubicBezTo>
                  <a:pt x="133350" y="488950"/>
                  <a:pt x="66675" y="939800"/>
                  <a:pt x="0" y="139065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6053586">
            <a:off x="8399043" y="1486421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>
          <a:xfrm>
            <a:off x="252576" y="1956461"/>
            <a:ext cx="10015374" cy="4177639"/>
          </a:xfrm>
          <a:custGeom>
            <a:avLst/>
            <a:gdLst>
              <a:gd name="connsiteX0" fmla="*/ 10015374 w 10015374"/>
              <a:gd name="connsiteY0" fmla="*/ 1186789 h 4177639"/>
              <a:gd name="connsiteX1" fmla="*/ 8262774 w 10015374"/>
              <a:gd name="connsiteY1" fmla="*/ 901039 h 4177639"/>
              <a:gd name="connsiteX2" fmla="*/ 5738649 w 10015374"/>
              <a:gd name="connsiteY2" fmla="*/ 615289 h 4177639"/>
              <a:gd name="connsiteX3" fmla="*/ 3004974 w 10015374"/>
              <a:gd name="connsiteY3" fmla="*/ 329539 h 4177639"/>
              <a:gd name="connsiteX4" fmla="*/ 509424 w 10015374"/>
              <a:gd name="connsiteY4" fmla="*/ 15214 h 4177639"/>
              <a:gd name="connsiteX5" fmla="*/ 23649 w 10015374"/>
              <a:gd name="connsiteY5" fmla="*/ 843889 h 4177639"/>
              <a:gd name="connsiteX6" fmla="*/ 385599 w 10015374"/>
              <a:gd name="connsiteY6" fmla="*/ 1643989 h 4177639"/>
              <a:gd name="connsiteX7" fmla="*/ 2947824 w 10015374"/>
              <a:gd name="connsiteY7" fmla="*/ 4177639 h 417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5374" h="4177639">
                <a:moveTo>
                  <a:pt x="10015374" y="1186789"/>
                </a:moveTo>
                <a:cubicBezTo>
                  <a:pt x="9495467" y="1091539"/>
                  <a:pt x="8975561" y="996289"/>
                  <a:pt x="8262774" y="901039"/>
                </a:cubicBezTo>
                <a:cubicBezTo>
                  <a:pt x="7549987" y="805789"/>
                  <a:pt x="5738649" y="615289"/>
                  <a:pt x="5738649" y="615289"/>
                </a:cubicBezTo>
                <a:lnTo>
                  <a:pt x="3004974" y="329539"/>
                </a:lnTo>
                <a:cubicBezTo>
                  <a:pt x="2133436" y="229526"/>
                  <a:pt x="1006311" y="-70511"/>
                  <a:pt x="509424" y="15214"/>
                </a:cubicBezTo>
                <a:cubicBezTo>
                  <a:pt x="12536" y="100939"/>
                  <a:pt x="44286" y="572427"/>
                  <a:pt x="23649" y="843889"/>
                </a:cubicBezTo>
                <a:cubicBezTo>
                  <a:pt x="3012" y="1115351"/>
                  <a:pt x="-101763" y="1088364"/>
                  <a:pt x="385599" y="1643989"/>
                </a:cubicBezTo>
                <a:cubicBezTo>
                  <a:pt x="872961" y="2199614"/>
                  <a:pt x="1910392" y="3188626"/>
                  <a:pt x="2947824" y="4177639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9690789" y="3334351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782604" y="2173658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7201690" y="1683943"/>
            <a:ext cx="2618585" cy="693371"/>
          </a:xfrm>
          <a:prstGeom prst="wedgeRoundRectCallout">
            <a:avLst>
              <a:gd name="adj1" fmla="val -5769"/>
              <a:gd name="adj2" fmla="val 7612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風速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20.0kt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ホームベース 16"/>
          <p:cNvSpPr/>
          <p:nvPr/>
        </p:nvSpPr>
        <p:spPr>
          <a:xfrm rot="11215409">
            <a:off x="7868963" y="2680477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11379519">
            <a:off x="2617340" y="2045559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ホームベース 9"/>
          <p:cNvSpPr/>
          <p:nvPr/>
        </p:nvSpPr>
        <p:spPr>
          <a:xfrm rot="10976668">
            <a:off x="5358747" y="2355273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810038" y="3121016"/>
            <a:ext cx="2150426" cy="693371"/>
          </a:xfrm>
          <a:prstGeom prst="wedgeRoundRectCallout">
            <a:avLst>
              <a:gd name="adj1" fmla="val 9734"/>
              <a:gd name="adj2" fmla="val -7635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19.5kt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291039" y="3078151"/>
            <a:ext cx="3317604" cy="1919239"/>
          </a:xfrm>
          <a:prstGeom prst="wedgeRoundRectCallout">
            <a:avLst>
              <a:gd name="adj1" fmla="val 14454"/>
              <a:gd name="adj2" fmla="val -7437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19.0kt</a:t>
            </a: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右海面が強い。即ジャイだ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24"/>
          <p:cNvSpPr/>
          <p:nvPr/>
        </p:nvSpPr>
        <p:spPr>
          <a:xfrm>
            <a:off x="529730" y="1971795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 rot="2078595">
            <a:off x="1204283" y="4664342"/>
            <a:ext cx="3000123" cy="3415110"/>
            <a:chOff x="5397273" y="1676400"/>
            <a:chExt cx="3305175" cy="3305175"/>
          </a:xfrm>
        </p:grpSpPr>
        <p:cxnSp>
          <p:nvCxnSpPr>
            <p:cNvPr id="27" name="直線コネクタ 26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11259198" y="3383260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2127184" y="3490594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0800000">
            <a:off x="6612046" y="309483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13500000">
            <a:off x="2367609" y="2681156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682950" y="2721213"/>
            <a:ext cx="114875" cy="571500"/>
          </a:xfrm>
          <a:custGeom>
            <a:avLst/>
            <a:gdLst>
              <a:gd name="connsiteX0" fmla="*/ 9544 w 114875"/>
              <a:gd name="connsiteY0" fmla="*/ 0 h 571500"/>
              <a:gd name="connsiteX1" fmla="*/ 95269 w 114875"/>
              <a:gd name="connsiteY1" fmla="*/ 114300 h 571500"/>
              <a:gd name="connsiteX2" fmla="*/ 19 w 114875"/>
              <a:gd name="connsiteY2" fmla="*/ 266700 h 571500"/>
              <a:gd name="connsiteX3" fmla="*/ 104794 w 114875"/>
              <a:gd name="connsiteY3" fmla="*/ 419100 h 571500"/>
              <a:gd name="connsiteX4" fmla="*/ 104794 w 11487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75" h="571500">
                <a:moveTo>
                  <a:pt x="9544" y="0"/>
                </a:moveTo>
                <a:cubicBezTo>
                  <a:pt x="53200" y="34925"/>
                  <a:pt x="96857" y="69850"/>
                  <a:pt x="95269" y="114300"/>
                </a:cubicBezTo>
                <a:cubicBezTo>
                  <a:pt x="93682" y="158750"/>
                  <a:pt x="-1569" y="215900"/>
                  <a:pt x="19" y="266700"/>
                </a:cubicBezTo>
                <a:cubicBezTo>
                  <a:pt x="1606" y="317500"/>
                  <a:pt x="87332" y="368300"/>
                  <a:pt x="104794" y="419100"/>
                </a:cubicBezTo>
                <a:cubicBezTo>
                  <a:pt x="122256" y="469900"/>
                  <a:pt x="113525" y="520700"/>
                  <a:pt x="104794" y="571500"/>
                </a:cubicBezTo>
              </a:path>
            </a:pathLst>
          </a:cu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486025" y="1866900"/>
            <a:ext cx="4086225" cy="1520828"/>
          </a:xfrm>
          <a:custGeom>
            <a:avLst/>
            <a:gdLst>
              <a:gd name="connsiteX0" fmla="*/ 4086225 w 4086225"/>
              <a:gd name="connsiteY0" fmla="*/ 1438275 h 1520828"/>
              <a:gd name="connsiteX1" fmla="*/ 3352800 w 4086225"/>
              <a:gd name="connsiteY1" fmla="*/ 1447800 h 1520828"/>
              <a:gd name="connsiteX2" fmla="*/ 2085975 w 4086225"/>
              <a:gd name="connsiteY2" fmla="*/ 657225 h 1520828"/>
              <a:gd name="connsiteX3" fmla="*/ 0 w 4086225"/>
              <a:gd name="connsiteY3" fmla="*/ 0 h 152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225" h="1520828">
                <a:moveTo>
                  <a:pt x="4086225" y="1438275"/>
                </a:moveTo>
                <a:cubicBezTo>
                  <a:pt x="3886200" y="1508125"/>
                  <a:pt x="3686175" y="1577975"/>
                  <a:pt x="3352800" y="1447800"/>
                </a:cubicBezTo>
                <a:cubicBezTo>
                  <a:pt x="3019425" y="1317625"/>
                  <a:pt x="2644775" y="898525"/>
                  <a:pt x="2085975" y="657225"/>
                </a:cubicBezTo>
                <a:cubicBezTo>
                  <a:pt x="1527175" y="415925"/>
                  <a:pt x="763587" y="207962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2129968">
            <a:off x="2805954" y="355560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ホームベース 15"/>
          <p:cNvSpPr/>
          <p:nvPr/>
        </p:nvSpPr>
        <p:spPr>
          <a:xfrm rot="11504436">
            <a:off x="3441034" y="208985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3867150" y="2443391"/>
            <a:ext cx="704850" cy="1680150"/>
          </a:xfrm>
          <a:custGeom>
            <a:avLst/>
            <a:gdLst>
              <a:gd name="connsiteX0" fmla="*/ 704850 w 704850"/>
              <a:gd name="connsiteY0" fmla="*/ 99784 h 1680150"/>
              <a:gd name="connsiteX1" fmla="*/ 571500 w 704850"/>
              <a:gd name="connsiteY1" fmla="*/ 52159 h 1680150"/>
              <a:gd name="connsiteX2" fmla="*/ 95250 w 704850"/>
              <a:gd name="connsiteY2" fmla="*/ 737959 h 1680150"/>
              <a:gd name="connsiteX3" fmla="*/ 371475 w 704850"/>
              <a:gd name="connsiteY3" fmla="*/ 1557109 h 1680150"/>
              <a:gd name="connsiteX4" fmla="*/ 0 w 704850"/>
              <a:gd name="connsiteY4" fmla="*/ 1661884 h 168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1680150">
                <a:moveTo>
                  <a:pt x="704850" y="99784"/>
                </a:moveTo>
                <a:cubicBezTo>
                  <a:pt x="688975" y="22790"/>
                  <a:pt x="673100" y="-54203"/>
                  <a:pt x="571500" y="52159"/>
                </a:cubicBezTo>
                <a:cubicBezTo>
                  <a:pt x="469900" y="158521"/>
                  <a:pt x="128587" y="487134"/>
                  <a:pt x="95250" y="737959"/>
                </a:cubicBezTo>
                <a:cubicBezTo>
                  <a:pt x="61913" y="988784"/>
                  <a:pt x="387350" y="1403121"/>
                  <a:pt x="371475" y="1557109"/>
                </a:cubicBezTo>
                <a:cubicBezTo>
                  <a:pt x="355600" y="1711097"/>
                  <a:pt x="177800" y="1686490"/>
                  <a:pt x="0" y="1661884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 rot="542621">
            <a:off x="9608830" y="3919863"/>
            <a:ext cx="8031679" cy="3415110"/>
            <a:chOff x="5397273" y="1676400"/>
            <a:chExt cx="3305175" cy="3305175"/>
          </a:xfrm>
        </p:grpSpPr>
        <p:cxnSp>
          <p:nvCxnSpPr>
            <p:cNvPr id="18" name="直線コネクタ 17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 rot="542621">
            <a:off x="726087" y="1487625"/>
            <a:ext cx="8031679" cy="3415110"/>
            <a:chOff x="5397273" y="1676400"/>
            <a:chExt cx="3305175" cy="3305175"/>
          </a:xfrm>
        </p:grpSpPr>
        <p:cxnSp>
          <p:nvCxnSpPr>
            <p:cNvPr id="27" name="直線コネクタ 26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9577355" y="2914863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735640" y="263366"/>
            <a:ext cx="577161" cy="789974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11460096">
            <a:off x="6583182" y="2029282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1217939">
            <a:off x="8888616" y="609197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19412004">
            <a:off x="1238095" y="1296836"/>
            <a:ext cx="1460039" cy="170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3859563" y="3043649"/>
            <a:ext cx="3472690" cy="693371"/>
          </a:xfrm>
          <a:prstGeom prst="wedgeRoundRectCallout">
            <a:avLst>
              <a:gd name="adj1" fmla="val 40732"/>
              <a:gd name="adj2" fmla="val -109188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入れない？！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7358060" y="5469314"/>
            <a:ext cx="4438590" cy="1306305"/>
          </a:xfrm>
          <a:prstGeom prst="wedgeRoundRectCallout">
            <a:avLst>
              <a:gd name="adj1" fmla="val 18439"/>
              <a:gd name="adj2" fmla="val -7234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左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に振り切ってる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通り過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ぎよう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9990667" y="940913"/>
            <a:ext cx="982628" cy="3360156"/>
          </a:xfrm>
          <a:custGeom>
            <a:avLst/>
            <a:gdLst>
              <a:gd name="connsiteX0" fmla="*/ 457200 w 982628"/>
              <a:gd name="connsiteY0" fmla="*/ 3360156 h 3360156"/>
              <a:gd name="connsiteX1" fmla="*/ 982133 w 982628"/>
              <a:gd name="connsiteY1" fmla="*/ 769356 h 3360156"/>
              <a:gd name="connsiteX2" fmla="*/ 541866 w 982628"/>
              <a:gd name="connsiteY2" fmla="*/ 92023 h 3360156"/>
              <a:gd name="connsiteX3" fmla="*/ 0 w 982628"/>
              <a:gd name="connsiteY3" fmla="*/ 24289 h 33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628" h="3360156">
                <a:moveTo>
                  <a:pt x="457200" y="3360156"/>
                </a:moveTo>
                <a:cubicBezTo>
                  <a:pt x="712611" y="2337100"/>
                  <a:pt x="968022" y="1314045"/>
                  <a:pt x="982133" y="769356"/>
                </a:cubicBezTo>
                <a:cubicBezTo>
                  <a:pt x="996244" y="224667"/>
                  <a:pt x="705555" y="216201"/>
                  <a:pt x="541866" y="92023"/>
                </a:cubicBezTo>
                <a:cubicBezTo>
                  <a:pt x="378177" y="-32155"/>
                  <a:pt x="189088" y="-3933"/>
                  <a:pt x="0" y="24289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6889721">
            <a:off x="10470194" y="1768624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7840133" y="2336804"/>
            <a:ext cx="4148667" cy="762000"/>
          </a:xfrm>
          <a:custGeom>
            <a:avLst/>
            <a:gdLst>
              <a:gd name="connsiteX0" fmla="*/ 4148667 w 4148667"/>
              <a:gd name="connsiteY0" fmla="*/ 762000 h 762000"/>
              <a:gd name="connsiteX1" fmla="*/ 0 w 4148667"/>
              <a:gd name="connsiteY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8667" h="762000">
                <a:moveTo>
                  <a:pt x="4148667" y="762000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20436522">
            <a:off x="6357045" y="4850956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16889721">
            <a:off x="9827452" y="454115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7382933" y="3962400"/>
            <a:ext cx="2675467" cy="897467"/>
          </a:xfrm>
          <a:custGeom>
            <a:avLst/>
            <a:gdLst>
              <a:gd name="connsiteX0" fmla="*/ 0 w 2675467"/>
              <a:gd name="connsiteY0" fmla="*/ 897467 h 897467"/>
              <a:gd name="connsiteX1" fmla="*/ 2675467 w 2675467"/>
              <a:gd name="connsiteY1" fmla="*/ 0 h 897467"/>
              <a:gd name="connsiteX2" fmla="*/ 2675467 w 2675467"/>
              <a:gd name="connsiteY2" fmla="*/ 0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5467" h="897467">
                <a:moveTo>
                  <a:pt x="0" y="897467"/>
                </a:moveTo>
                <a:lnTo>
                  <a:pt x="2675467" y="0"/>
                </a:lnTo>
                <a:lnTo>
                  <a:pt x="2675467" y="0"/>
                </a:ln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1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柱 12"/>
          <p:cNvSpPr/>
          <p:nvPr/>
        </p:nvSpPr>
        <p:spPr>
          <a:xfrm>
            <a:off x="3941602" y="141255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5710255" y="3898200"/>
            <a:ext cx="3147993" cy="1306305"/>
          </a:xfrm>
          <a:prstGeom prst="wedgeRoundRectCallout">
            <a:avLst>
              <a:gd name="adj1" fmla="val -62114"/>
              <a:gd name="adj2" fmla="val 516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後々続艇に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絡まれろ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5563338" y="2043398"/>
            <a:ext cx="2160192" cy="693371"/>
          </a:xfrm>
          <a:prstGeom prst="wedgeRoundRectCallout">
            <a:avLst>
              <a:gd name="adj1" fmla="val -51342"/>
              <a:gd name="adj2" fmla="val 104253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待て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こら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4159117" y="2604407"/>
            <a:ext cx="1313686" cy="3322864"/>
          </a:xfrm>
          <a:custGeom>
            <a:avLst/>
            <a:gdLst>
              <a:gd name="connsiteX0" fmla="*/ 355733 w 1313686"/>
              <a:gd name="connsiteY0" fmla="*/ 0 h 3322864"/>
              <a:gd name="connsiteX1" fmla="*/ 1123175 w 1313686"/>
              <a:gd name="connsiteY1" fmla="*/ 702128 h 3322864"/>
              <a:gd name="connsiteX2" fmla="*/ 1237475 w 1313686"/>
              <a:gd name="connsiteY2" fmla="*/ 1208314 h 3322864"/>
              <a:gd name="connsiteX3" fmla="*/ 135297 w 1313686"/>
              <a:gd name="connsiteY3" fmla="*/ 2310493 h 3322864"/>
              <a:gd name="connsiteX4" fmla="*/ 69983 w 1313686"/>
              <a:gd name="connsiteY4" fmla="*/ 2751364 h 3322864"/>
              <a:gd name="connsiteX5" fmla="*/ 608825 w 1313686"/>
              <a:gd name="connsiteY5" fmla="*/ 3322864 h 332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686" h="3322864">
                <a:moveTo>
                  <a:pt x="355733" y="0"/>
                </a:moveTo>
                <a:cubicBezTo>
                  <a:pt x="665975" y="250371"/>
                  <a:pt x="976218" y="500742"/>
                  <a:pt x="1123175" y="702128"/>
                </a:cubicBezTo>
                <a:cubicBezTo>
                  <a:pt x="1270132" y="903514"/>
                  <a:pt x="1402121" y="940253"/>
                  <a:pt x="1237475" y="1208314"/>
                </a:cubicBezTo>
                <a:cubicBezTo>
                  <a:pt x="1072829" y="1476375"/>
                  <a:pt x="329879" y="2053318"/>
                  <a:pt x="135297" y="2310493"/>
                </a:cubicBezTo>
                <a:cubicBezTo>
                  <a:pt x="-59285" y="2567668"/>
                  <a:pt x="-8938" y="2582636"/>
                  <a:pt x="69983" y="2751364"/>
                </a:cubicBezTo>
                <a:cubicBezTo>
                  <a:pt x="148904" y="2920092"/>
                  <a:pt x="378864" y="3121478"/>
                  <a:pt x="608825" y="332286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4125562" y="2382107"/>
            <a:ext cx="1315738" cy="783772"/>
          </a:xfrm>
          <a:custGeom>
            <a:avLst/>
            <a:gdLst>
              <a:gd name="connsiteX0" fmla="*/ 0 w 1315738"/>
              <a:gd name="connsiteY0" fmla="*/ 0 h 783772"/>
              <a:gd name="connsiteX1" fmla="*/ 1175657 w 1315738"/>
              <a:gd name="connsiteY1" fmla="*/ 506186 h 783772"/>
              <a:gd name="connsiteX2" fmla="*/ 1249136 w 1315738"/>
              <a:gd name="connsiteY2" fmla="*/ 783772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738" h="783772">
                <a:moveTo>
                  <a:pt x="0" y="0"/>
                </a:moveTo>
                <a:cubicBezTo>
                  <a:pt x="483734" y="187778"/>
                  <a:pt x="967468" y="375557"/>
                  <a:pt x="1175657" y="506186"/>
                </a:cubicBezTo>
                <a:cubicBezTo>
                  <a:pt x="1383846" y="636815"/>
                  <a:pt x="1316491" y="710293"/>
                  <a:pt x="1249136" y="783772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8100000">
            <a:off x="4921746" y="3291516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8100000">
            <a:off x="4548194" y="435667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角丸四角形吹き出し 56"/>
          <p:cNvSpPr/>
          <p:nvPr/>
        </p:nvSpPr>
        <p:spPr>
          <a:xfrm>
            <a:off x="224703" y="501046"/>
            <a:ext cx="3583305" cy="1306305"/>
          </a:xfrm>
          <a:prstGeom prst="wedgeRoundRectCallout">
            <a:avLst>
              <a:gd name="adj1" fmla="val 38428"/>
              <a:gd name="adj2" fmla="val 89253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おっ　２番艇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追いつけそう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3777972" y="2618706"/>
            <a:ext cx="905660" cy="873578"/>
          </a:xfrm>
          <a:custGeom>
            <a:avLst/>
            <a:gdLst>
              <a:gd name="connsiteX0" fmla="*/ 0 w 905660"/>
              <a:gd name="connsiteY0" fmla="*/ 0 h 873578"/>
              <a:gd name="connsiteX1" fmla="*/ 253092 w 905660"/>
              <a:gd name="connsiteY1" fmla="*/ 212271 h 873578"/>
              <a:gd name="connsiteX2" fmla="*/ 857250 w 905660"/>
              <a:gd name="connsiteY2" fmla="*/ 612321 h 873578"/>
              <a:gd name="connsiteX3" fmla="*/ 824592 w 905660"/>
              <a:gd name="connsiteY3" fmla="*/ 873578 h 8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660" h="873578">
                <a:moveTo>
                  <a:pt x="0" y="0"/>
                </a:moveTo>
                <a:cubicBezTo>
                  <a:pt x="55108" y="55109"/>
                  <a:pt x="110217" y="110218"/>
                  <a:pt x="253092" y="212271"/>
                </a:cubicBezTo>
                <a:cubicBezTo>
                  <a:pt x="395967" y="314324"/>
                  <a:pt x="762000" y="502103"/>
                  <a:pt x="857250" y="612321"/>
                </a:cubicBezTo>
                <a:cubicBezTo>
                  <a:pt x="952500" y="722539"/>
                  <a:pt x="888546" y="798058"/>
                  <a:pt x="824592" y="873578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ホームベース 49"/>
          <p:cNvSpPr/>
          <p:nvPr/>
        </p:nvSpPr>
        <p:spPr>
          <a:xfrm rot="2700000">
            <a:off x="3498633" y="2532803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吹き出し 30"/>
          <p:cNvSpPr/>
          <p:nvPr/>
        </p:nvSpPr>
        <p:spPr>
          <a:xfrm>
            <a:off x="351064" y="1379308"/>
            <a:ext cx="2916030" cy="693371"/>
          </a:xfrm>
          <a:prstGeom prst="wedgeRoundRectCallout">
            <a:avLst>
              <a:gd name="adj1" fmla="val 58743"/>
              <a:gd name="adj2" fmla="val 1766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追いつくぜー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5986624" y="349968"/>
            <a:ext cx="3120616" cy="693371"/>
          </a:xfrm>
          <a:prstGeom prst="wedgeRoundRectCallout">
            <a:avLst>
              <a:gd name="adj1" fmla="val 27401"/>
              <a:gd name="adj2" fmla="val 8894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追いつけまい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7499918">
            <a:off x="3564093" y="1875450"/>
            <a:ext cx="500666" cy="18817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834958" y="119011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8100000">
            <a:off x="1174022" y="5412106"/>
            <a:ext cx="500666" cy="18817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1850378" y="5959895"/>
            <a:ext cx="1573997" cy="693371"/>
          </a:xfrm>
          <a:prstGeom prst="wedgeRoundRectCallout">
            <a:avLst>
              <a:gd name="adj1" fmla="val -72488"/>
              <a:gd name="adj2" fmla="val -6593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あっ</a:t>
            </a:r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2490263" y="4878990"/>
            <a:ext cx="1196039" cy="693371"/>
          </a:xfrm>
          <a:prstGeom prst="wedgeRoundRectCallout">
            <a:avLst>
              <a:gd name="adj1" fmla="val -67159"/>
              <a:gd name="adj2" fmla="val 2536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で？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1667896" y="2228563"/>
            <a:ext cx="1937784" cy="3052161"/>
          </a:xfrm>
          <a:custGeom>
            <a:avLst/>
            <a:gdLst>
              <a:gd name="connsiteX0" fmla="*/ 1551214 w 1551214"/>
              <a:gd name="connsiteY0" fmla="*/ 0 h 2522765"/>
              <a:gd name="connsiteX1" fmla="*/ 0 w 1551214"/>
              <a:gd name="connsiteY1" fmla="*/ 2522765 h 25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1214" h="2522765">
                <a:moveTo>
                  <a:pt x="1551214" y="0"/>
                </a:moveTo>
                <a:lnTo>
                  <a:pt x="0" y="2522765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2024744" y="2380964"/>
            <a:ext cx="1733336" cy="2778220"/>
          </a:xfrm>
          <a:custGeom>
            <a:avLst/>
            <a:gdLst>
              <a:gd name="connsiteX0" fmla="*/ 1551214 w 1551214"/>
              <a:gd name="connsiteY0" fmla="*/ 0 h 2522765"/>
              <a:gd name="connsiteX1" fmla="*/ 0 w 1551214"/>
              <a:gd name="connsiteY1" fmla="*/ 2522765 h 25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1214" h="2522765">
                <a:moveTo>
                  <a:pt x="1551214" y="0"/>
                </a:moveTo>
                <a:lnTo>
                  <a:pt x="0" y="2522765"/>
                </a:ln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7528659">
            <a:off x="3411502" y="2504706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8421878">
            <a:off x="1664282" y="5357134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7200000">
            <a:off x="8095792" y="1545479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7499918">
            <a:off x="8577135" y="1357395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7546932" y="3040204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431515" y="2973285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柱 21"/>
          <p:cNvSpPr/>
          <p:nvPr/>
        </p:nvSpPr>
        <p:spPr>
          <a:xfrm>
            <a:off x="7316640" y="5959895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425282" y="2499233"/>
            <a:ext cx="2535633" cy="693371"/>
          </a:xfrm>
          <a:prstGeom prst="wedgeRoundRectCallout">
            <a:avLst>
              <a:gd name="adj1" fmla="val 70046"/>
              <a:gd name="adj2" fmla="val -3115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好きにしろ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9023203" y="1535192"/>
            <a:ext cx="2916030" cy="693371"/>
          </a:xfrm>
          <a:prstGeom prst="wedgeRoundRectCallout">
            <a:avLst>
              <a:gd name="adj1" fmla="val -53249"/>
              <a:gd name="adj2" fmla="val -3414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破滅の道へ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6682350" y="1710507"/>
            <a:ext cx="1937784" cy="3052161"/>
          </a:xfrm>
          <a:custGeom>
            <a:avLst/>
            <a:gdLst>
              <a:gd name="connsiteX0" fmla="*/ 1551214 w 1551214"/>
              <a:gd name="connsiteY0" fmla="*/ 0 h 2522765"/>
              <a:gd name="connsiteX1" fmla="*/ 0 w 1551214"/>
              <a:gd name="connsiteY1" fmla="*/ 2522765 h 25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1214" h="2522765">
                <a:moveTo>
                  <a:pt x="1551214" y="0"/>
                </a:moveTo>
                <a:lnTo>
                  <a:pt x="0" y="2522765"/>
                </a:ln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6449972" y="1840127"/>
            <a:ext cx="1733336" cy="2778220"/>
          </a:xfrm>
          <a:custGeom>
            <a:avLst/>
            <a:gdLst>
              <a:gd name="connsiteX0" fmla="*/ 1551214 w 1551214"/>
              <a:gd name="connsiteY0" fmla="*/ 0 h 2522765"/>
              <a:gd name="connsiteX1" fmla="*/ 0 w 1551214"/>
              <a:gd name="connsiteY1" fmla="*/ 2522765 h 25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1214" h="2522765">
                <a:moveTo>
                  <a:pt x="1551214" y="0"/>
                </a:moveTo>
                <a:lnTo>
                  <a:pt x="0" y="2522765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7499918">
            <a:off x="6598852" y="4459408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7200000">
            <a:off x="6089756" y="4733685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5395272" y="5373413"/>
            <a:ext cx="1701680" cy="693371"/>
          </a:xfrm>
          <a:prstGeom prst="wedgeRoundRectCallout">
            <a:avLst>
              <a:gd name="adj1" fmla="val 3493"/>
              <a:gd name="adj2" fmla="val -86498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おい！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7698752" y="3883663"/>
            <a:ext cx="1904139" cy="693371"/>
          </a:xfrm>
          <a:prstGeom prst="wedgeRoundRectCallout">
            <a:avLst>
              <a:gd name="adj1" fmla="val -72543"/>
              <a:gd name="adj2" fmla="val 3179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ご案内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5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/>
        </p:nvSpPr>
        <p:spPr>
          <a:xfrm>
            <a:off x="7813222" y="163286"/>
            <a:ext cx="3093438" cy="4367893"/>
          </a:xfrm>
          <a:custGeom>
            <a:avLst/>
            <a:gdLst>
              <a:gd name="connsiteX0" fmla="*/ 0 w 3093438"/>
              <a:gd name="connsiteY0" fmla="*/ 0 h 4367893"/>
              <a:gd name="connsiteX1" fmla="*/ 359229 w 3093438"/>
              <a:gd name="connsiteY1" fmla="*/ 530678 h 4367893"/>
              <a:gd name="connsiteX2" fmla="*/ 1845129 w 3093438"/>
              <a:gd name="connsiteY2" fmla="*/ 1159328 h 4367893"/>
              <a:gd name="connsiteX3" fmla="*/ 2604408 w 3093438"/>
              <a:gd name="connsiteY3" fmla="*/ 1608364 h 4367893"/>
              <a:gd name="connsiteX4" fmla="*/ 3086100 w 3093438"/>
              <a:gd name="connsiteY4" fmla="*/ 2416628 h 4367893"/>
              <a:gd name="connsiteX5" fmla="*/ 2237015 w 3093438"/>
              <a:gd name="connsiteY5" fmla="*/ 4367893 h 436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438" h="4367893">
                <a:moveTo>
                  <a:pt x="0" y="0"/>
                </a:moveTo>
                <a:cubicBezTo>
                  <a:pt x="25854" y="168728"/>
                  <a:pt x="51708" y="337457"/>
                  <a:pt x="359229" y="530678"/>
                </a:cubicBezTo>
                <a:cubicBezTo>
                  <a:pt x="666751" y="723899"/>
                  <a:pt x="1470932" y="979714"/>
                  <a:pt x="1845129" y="1159328"/>
                </a:cubicBezTo>
                <a:cubicBezTo>
                  <a:pt x="2219326" y="1338942"/>
                  <a:pt x="2397580" y="1398814"/>
                  <a:pt x="2604408" y="1608364"/>
                </a:cubicBezTo>
                <a:cubicBezTo>
                  <a:pt x="2811236" y="1817914"/>
                  <a:pt x="3147332" y="1956706"/>
                  <a:pt x="3086100" y="2416628"/>
                </a:cubicBezTo>
                <a:cubicBezTo>
                  <a:pt x="3024868" y="2876550"/>
                  <a:pt x="2630941" y="3622221"/>
                  <a:pt x="2237015" y="436789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7549068" y="455762"/>
            <a:ext cx="1716451" cy="4075418"/>
          </a:xfrm>
          <a:custGeom>
            <a:avLst/>
            <a:gdLst>
              <a:gd name="connsiteX0" fmla="*/ 0 w 1583872"/>
              <a:gd name="connsiteY0" fmla="*/ 0 h 4800600"/>
              <a:gd name="connsiteX1" fmla="*/ 1583872 w 1583872"/>
              <a:gd name="connsiteY1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3872" h="4800600">
                <a:moveTo>
                  <a:pt x="0" y="0"/>
                </a:moveTo>
                <a:lnTo>
                  <a:pt x="1583872" y="4800600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4061750">
            <a:off x="7901914" y="1736159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154493" y="555171"/>
            <a:ext cx="3037743" cy="3233058"/>
          </a:xfrm>
          <a:custGeom>
            <a:avLst/>
            <a:gdLst>
              <a:gd name="connsiteX0" fmla="*/ 628 w 3037743"/>
              <a:gd name="connsiteY0" fmla="*/ 0 h 3233058"/>
              <a:gd name="connsiteX1" fmla="*/ 196571 w 3037743"/>
              <a:gd name="connsiteY1" fmla="*/ 163286 h 3233058"/>
              <a:gd name="connsiteX2" fmla="*/ 1208943 w 3037743"/>
              <a:gd name="connsiteY2" fmla="*/ 644979 h 3233058"/>
              <a:gd name="connsiteX3" fmla="*/ 2229478 w 3037743"/>
              <a:gd name="connsiteY3" fmla="*/ 2367643 h 3233058"/>
              <a:gd name="connsiteX4" fmla="*/ 3037743 w 3037743"/>
              <a:gd name="connsiteY4" fmla="*/ 3233058 h 32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743" h="3233058">
                <a:moveTo>
                  <a:pt x="628" y="0"/>
                </a:moveTo>
                <a:cubicBezTo>
                  <a:pt x="-2094" y="27895"/>
                  <a:pt x="-4815" y="55790"/>
                  <a:pt x="196571" y="163286"/>
                </a:cubicBezTo>
                <a:cubicBezTo>
                  <a:pt x="397957" y="270782"/>
                  <a:pt x="870125" y="277586"/>
                  <a:pt x="1208943" y="644979"/>
                </a:cubicBezTo>
                <a:cubicBezTo>
                  <a:pt x="1547761" y="1012372"/>
                  <a:pt x="1924678" y="1936297"/>
                  <a:pt x="2229478" y="2367643"/>
                </a:cubicBezTo>
                <a:cubicBezTo>
                  <a:pt x="2534278" y="2798989"/>
                  <a:pt x="2786010" y="3016023"/>
                  <a:pt x="3037743" y="3233058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1850378" y="455762"/>
            <a:ext cx="2916030" cy="693371"/>
          </a:xfrm>
          <a:prstGeom prst="wedgeRoundRectCallout">
            <a:avLst>
              <a:gd name="adj1" fmla="val -73687"/>
              <a:gd name="adj2" fmla="val -352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かぶせたれ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1127012">
            <a:off x="638508" y="84411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440258" y="208894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2667801">
            <a:off x="3244205" y="392961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2042985" y="5557239"/>
            <a:ext cx="2084691" cy="693371"/>
          </a:xfrm>
          <a:prstGeom prst="wedgeRoundRectCallout">
            <a:avLst>
              <a:gd name="adj1" fmla="val 40302"/>
              <a:gd name="adj2" fmla="val -8359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284390" y="3902254"/>
            <a:ext cx="2117421" cy="693371"/>
          </a:xfrm>
          <a:prstGeom prst="wedgeRoundRectCallout">
            <a:avLst>
              <a:gd name="adj1" fmla="val 65479"/>
              <a:gd name="adj2" fmla="val -19382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並ばれた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 flipH="1">
            <a:off x="1041342" y="1984448"/>
            <a:ext cx="1832487" cy="1910655"/>
          </a:xfrm>
          <a:custGeom>
            <a:avLst/>
            <a:gdLst>
              <a:gd name="connsiteX0" fmla="*/ 1551214 w 1551214"/>
              <a:gd name="connsiteY0" fmla="*/ 0 h 2522765"/>
              <a:gd name="connsiteX1" fmla="*/ 0 w 1551214"/>
              <a:gd name="connsiteY1" fmla="*/ 2522765 h 25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1214" h="2522765">
                <a:moveTo>
                  <a:pt x="1551214" y="0"/>
                </a:moveTo>
                <a:lnTo>
                  <a:pt x="0" y="2522765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2700000">
            <a:off x="615407" y="1677910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2468701">
            <a:off x="2845451" y="4037072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2378595">
            <a:off x="10164943" y="168036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9873066" y="2891019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8677649" y="2803049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柱 21"/>
          <p:cNvSpPr/>
          <p:nvPr/>
        </p:nvSpPr>
        <p:spPr>
          <a:xfrm>
            <a:off x="9728466" y="5984518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2241492" y="1568130"/>
            <a:ext cx="2666661" cy="693371"/>
          </a:xfrm>
          <a:prstGeom prst="wedgeRoundRectCallout">
            <a:avLst>
              <a:gd name="adj1" fmla="val -87933"/>
              <a:gd name="adj2" fmla="val -1702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あれ遅い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27" name="ホームベース 26"/>
          <p:cNvSpPr/>
          <p:nvPr/>
        </p:nvSpPr>
        <p:spPr>
          <a:xfrm rot="6928439">
            <a:off x="3877343" y="4791228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2468701">
            <a:off x="3525963" y="4806478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3739243" y="4261757"/>
            <a:ext cx="581574" cy="367393"/>
          </a:xfrm>
          <a:custGeom>
            <a:avLst/>
            <a:gdLst>
              <a:gd name="connsiteX0" fmla="*/ 0 w 581574"/>
              <a:gd name="connsiteY0" fmla="*/ 0 h 367393"/>
              <a:gd name="connsiteX1" fmla="*/ 187778 w 581574"/>
              <a:gd name="connsiteY1" fmla="*/ 138793 h 367393"/>
              <a:gd name="connsiteX2" fmla="*/ 547007 w 581574"/>
              <a:gd name="connsiteY2" fmla="*/ 212272 h 367393"/>
              <a:gd name="connsiteX3" fmla="*/ 547007 w 581574"/>
              <a:gd name="connsiteY3" fmla="*/ 367393 h 3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574" h="367393">
                <a:moveTo>
                  <a:pt x="0" y="0"/>
                </a:moveTo>
                <a:cubicBezTo>
                  <a:pt x="48305" y="51707"/>
                  <a:pt x="96610" y="103414"/>
                  <a:pt x="187778" y="138793"/>
                </a:cubicBezTo>
                <a:cubicBezTo>
                  <a:pt x="278946" y="174172"/>
                  <a:pt x="487136" y="174172"/>
                  <a:pt x="547007" y="212272"/>
                </a:cubicBezTo>
                <a:cubicBezTo>
                  <a:pt x="606879" y="250372"/>
                  <a:pt x="576943" y="308882"/>
                  <a:pt x="547007" y="36739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円柱 38"/>
          <p:cNvSpPr/>
          <p:nvPr/>
        </p:nvSpPr>
        <p:spPr>
          <a:xfrm>
            <a:off x="7793956" y="6354578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 rot="4061750">
            <a:off x="7346167" y="376924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1525002">
            <a:off x="8437198" y="84411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4061750">
            <a:off x="9143027" y="4763655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6933950">
            <a:off x="9596637" y="476796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5870138" y="2337305"/>
            <a:ext cx="2449947" cy="693371"/>
          </a:xfrm>
          <a:prstGeom prst="wedgeRoundRectCallout">
            <a:avLst>
              <a:gd name="adj1" fmla="val 40135"/>
              <a:gd name="adj2" fmla="val -8940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並んだよ？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9404014" y="244824"/>
            <a:ext cx="2075159" cy="693371"/>
          </a:xfrm>
          <a:prstGeom prst="wedgeRoundRectCallout">
            <a:avLst>
              <a:gd name="adj1" fmla="val -69478"/>
              <a:gd name="adj2" fmla="val 4239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逃げる！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10005665" y="5068904"/>
            <a:ext cx="2075159" cy="693371"/>
          </a:xfrm>
          <a:prstGeom prst="wedgeRoundRectCallout">
            <a:avLst>
              <a:gd name="adj1" fmla="val -41544"/>
              <a:gd name="adj2" fmla="val -8241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2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/>
          <p:cNvSpPr/>
          <p:nvPr/>
        </p:nvSpPr>
        <p:spPr>
          <a:xfrm>
            <a:off x="2218723" y="2383973"/>
            <a:ext cx="2099756" cy="2546030"/>
          </a:xfrm>
          <a:custGeom>
            <a:avLst/>
            <a:gdLst>
              <a:gd name="connsiteX0" fmla="*/ 0 w 2300614"/>
              <a:gd name="connsiteY0" fmla="*/ 0 h 2645229"/>
              <a:gd name="connsiteX1" fmla="*/ 2024743 w 2300614"/>
              <a:gd name="connsiteY1" fmla="*/ 1983922 h 2645229"/>
              <a:gd name="connsiteX2" fmla="*/ 2228850 w 2300614"/>
              <a:gd name="connsiteY2" fmla="*/ 2645229 h 264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0614" h="2645229">
                <a:moveTo>
                  <a:pt x="0" y="0"/>
                </a:moveTo>
                <a:cubicBezTo>
                  <a:pt x="826634" y="771525"/>
                  <a:pt x="1653268" y="1543051"/>
                  <a:pt x="2024743" y="1983922"/>
                </a:cubicBezTo>
                <a:cubicBezTo>
                  <a:pt x="2396218" y="2424793"/>
                  <a:pt x="2312534" y="2535011"/>
                  <a:pt x="2228850" y="2645229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3516428" y="3457906"/>
            <a:ext cx="960377" cy="686255"/>
          </a:xfrm>
          <a:custGeom>
            <a:avLst/>
            <a:gdLst>
              <a:gd name="connsiteX0" fmla="*/ 0 w 1004207"/>
              <a:gd name="connsiteY0" fmla="*/ 0 h 783771"/>
              <a:gd name="connsiteX1" fmla="*/ 457200 w 1004207"/>
              <a:gd name="connsiteY1" fmla="*/ 506185 h 783771"/>
              <a:gd name="connsiteX2" fmla="*/ 1004207 w 1004207"/>
              <a:gd name="connsiteY2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207" h="783771">
                <a:moveTo>
                  <a:pt x="0" y="0"/>
                </a:moveTo>
                <a:cubicBezTo>
                  <a:pt x="144916" y="187778"/>
                  <a:pt x="289832" y="375557"/>
                  <a:pt x="457200" y="506185"/>
                </a:cubicBezTo>
                <a:cubicBezTo>
                  <a:pt x="624568" y="636813"/>
                  <a:pt x="814387" y="710292"/>
                  <a:pt x="1004207" y="783771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3191899" y="3111348"/>
            <a:ext cx="1051050" cy="595993"/>
          </a:xfrm>
          <a:custGeom>
            <a:avLst/>
            <a:gdLst>
              <a:gd name="connsiteX0" fmla="*/ 0 w 1143000"/>
              <a:gd name="connsiteY0" fmla="*/ 0 h 636814"/>
              <a:gd name="connsiteX1" fmla="*/ 367393 w 1143000"/>
              <a:gd name="connsiteY1" fmla="*/ 367393 h 636814"/>
              <a:gd name="connsiteX2" fmla="*/ 1143000 w 1143000"/>
              <a:gd name="connsiteY2" fmla="*/ 636814 h 6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636814">
                <a:moveTo>
                  <a:pt x="0" y="0"/>
                </a:moveTo>
                <a:cubicBezTo>
                  <a:pt x="88446" y="130628"/>
                  <a:pt x="176893" y="261257"/>
                  <a:pt x="367393" y="367393"/>
                </a:cubicBezTo>
                <a:cubicBezTo>
                  <a:pt x="557893" y="473529"/>
                  <a:pt x="850446" y="555171"/>
                  <a:pt x="1143000" y="636814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3572697" y="2263418"/>
            <a:ext cx="2916030" cy="693371"/>
          </a:xfrm>
          <a:prstGeom prst="wedgeRoundRectCallout">
            <a:avLst>
              <a:gd name="adj1" fmla="val -24131"/>
              <a:gd name="adj2" fmla="val 11657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かぶせたれ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2764994">
            <a:off x="2759919" y="2777077"/>
            <a:ext cx="500666" cy="18817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27687" y="625413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2700000">
            <a:off x="3193449" y="3266617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3048741">
            <a:off x="2193504" y="2472966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7713700" y="5095465"/>
            <a:ext cx="2943851" cy="693371"/>
          </a:xfrm>
          <a:prstGeom prst="wedgeRoundRectCallout">
            <a:avLst>
              <a:gd name="adj1" fmla="val -58115"/>
              <a:gd name="adj2" fmla="val -3586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しつけーよ！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5437182" y="3307126"/>
            <a:ext cx="2449947" cy="693371"/>
          </a:xfrm>
          <a:prstGeom prst="wedgeRoundRectCallout">
            <a:avLst>
              <a:gd name="adj1" fmla="val -68169"/>
              <a:gd name="adj2" fmla="val 6248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させるか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1693414">
            <a:off x="4226472" y="3734727"/>
            <a:ext cx="500666" cy="18817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1690777">
            <a:off x="4437395" y="4181124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>
            <a:off x="6729179" y="4921464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510507">
            <a:off x="6260302" y="4603052"/>
            <a:ext cx="500666" cy="18817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4980215" y="4449536"/>
            <a:ext cx="1738993" cy="571500"/>
          </a:xfrm>
          <a:custGeom>
            <a:avLst/>
            <a:gdLst>
              <a:gd name="connsiteX0" fmla="*/ 0 w 1738993"/>
              <a:gd name="connsiteY0" fmla="*/ 0 h 571500"/>
              <a:gd name="connsiteX1" fmla="*/ 930729 w 1738993"/>
              <a:gd name="connsiteY1" fmla="*/ 400050 h 571500"/>
              <a:gd name="connsiteX2" fmla="*/ 1738993 w 1738993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993" h="571500">
                <a:moveTo>
                  <a:pt x="0" y="0"/>
                </a:moveTo>
                <a:cubicBezTo>
                  <a:pt x="320448" y="152400"/>
                  <a:pt x="640897" y="304800"/>
                  <a:pt x="930729" y="400050"/>
                </a:cubicBezTo>
                <a:cubicBezTo>
                  <a:pt x="1220561" y="495300"/>
                  <a:pt x="1479777" y="533400"/>
                  <a:pt x="1738993" y="57150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792437" y="3984171"/>
            <a:ext cx="1420585" cy="661307"/>
          </a:xfrm>
          <a:custGeom>
            <a:avLst/>
            <a:gdLst>
              <a:gd name="connsiteX0" fmla="*/ 0 w 1420585"/>
              <a:gd name="connsiteY0" fmla="*/ 0 h 661307"/>
              <a:gd name="connsiteX1" fmla="*/ 1012371 w 1420585"/>
              <a:gd name="connsiteY1" fmla="*/ 506186 h 661307"/>
              <a:gd name="connsiteX2" fmla="*/ 1420585 w 1420585"/>
              <a:gd name="connsiteY2" fmla="*/ 661307 h 66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661307">
                <a:moveTo>
                  <a:pt x="0" y="0"/>
                </a:moveTo>
                <a:cubicBezTo>
                  <a:pt x="387803" y="197984"/>
                  <a:pt x="775607" y="395968"/>
                  <a:pt x="1012371" y="506186"/>
                </a:cubicBezTo>
                <a:cubicBezTo>
                  <a:pt x="1249135" y="616404"/>
                  <a:pt x="1334860" y="638855"/>
                  <a:pt x="1420585" y="661307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7624182" y="4298792"/>
            <a:ext cx="2916030" cy="693371"/>
          </a:xfrm>
          <a:prstGeom prst="wedgeRoundRectCallout">
            <a:avLst>
              <a:gd name="adj1" fmla="val -69767"/>
              <a:gd name="adj2" fmla="val 16492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上し過ぎ！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ホームベース 49"/>
          <p:cNvSpPr/>
          <p:nvPr/>
        </p:nvSpPr>
        <p:spPr>
          <a:xfrm rot="7527987">
            <a:off x="3840751" y="5145371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981845" y="4556066"/>
            <a:ext cx="2117421" cy="1306305"/>
          </a:xfrm>
          <a:prstGeom prst="wedgeRoundRectCallout">
            <a:avLst>
              <a:gd name="adj1" fmla="val 80131"/>
              <a:gd name="adj2" fmla="val 11242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漁夫の利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ｳﾏｰ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8057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: 論理積ゲート 4"/>
          <p:cNvSpPr/>
          <p:nvPr/>
        </p:nvSpPr>
        <p:spPr>
          <a:xfrm rot="16200000">
            <a:off x="8315415" y="1472810"/>
            <a:ext cx="965427" cy="438150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endCxn id="5" idx="0"/>
          </p:cNvCxnSpPr>
          <p:nvPr/>
        </p:nvCxnSpPr>
        <p:spPr>
          <a:xfrm flipV="1">
            <a:off x="-1232418" y="1691885"/>
            <a:ext cx="9811472" cy="1261165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5" idx="0"/>
          </p:cNvCxnSpPr>
          <p:nvPr/>
        </p:nvCxnSpPr>
        <p:spPr>
          <a:xfrm flipV="1">
            <a:off x="-1232418" y="1691885"/>
            <a:ext cx="9811472" cy="126116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グループ化 33"/>
          <p:cNvGrpSpPr/>
          <p:nvPr/>
        </p:nvGrpSpPr>
        <p:grpSpPr>
          <a:xfrm rot="3142390">
            <a:off x="6074273" y="2017876"/>
            <a:ext cx="3305175" cy="5351064"/>
            <a:chOff x="5397273" y="1676400"/>
            <a:chExt cx="3305175" cy="3305175"/>
          </a:xfrm>
        </p:grpSpPr>
        <p:cxnSp>
          <p:nvCxnSpPr>
            <p:cNvPr id="17" name="直線コネクタ 16"/>
            <p:cNvCxnSpPr>
              <a:stCxn id="2" idx="3"/>
            </p:cNvCxnSpPr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ホームベース 22"/>
          <p:cNvSpPr/>
          <p:nvPr/>
        </p:nvSpPr>
        <p:spPr>
          <a:xfrm rot="14099009">
            <a:off x="5587258" y="3300529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ホームベース 11"/>
          <p:cNvSpPr/>
          <p:nvPr/>
        </p:nvSpPr>
        <p:spPr>
          <a:xfrm rot="15573795">
            <a:off x="6042808" y="2525980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5591175" y="3305175"/>
            <a:ext cx="2219326" cy="443088"/>
          </a:xfrm>
          <a:prstGeom prst="line">
            <a:avLst/>
          </a:prstGeom>
          <a:ln w="57150"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6" name="フリーフォーム 5"/>
          <p:cNvSpPr/>
          <p:nvPr/>
        </p:nvSpPr>
        <p:spPr>
          <a:xfrm>
            <a:off x="6700838" y="4164522"/>
            <a:ext cx="1524000" cy="2009775"/>
          </a:xfrm>
          <a:custGeom>
            <a:avLst/>
            <a:gdLst>
              <a:gd name="connsiteX0" fmla="*/ 1524000 w 1524000"/>
              <a:gd name="connsiteY0" fmla="*/ 2009775 h 2009775"/>
              <a:gd name="connsiteX1" fmla="*/ 0 w 1524000"/>
              <a:gd name="connsiteY1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2009775">
                <a:moveTo>
                  <a:pt x="1524000" y="2009775"/>
                </a:moveTo>
                <a:lnTo>
                  <a:pt x="0" y="0"/>
                </a:lnTo>
              </a:path>
            </a:pathLst>
          </a:custGeom>
          <a:ln w="57150">
            <a:prstDash val="sysDash"/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6871311" y="2460111"/>
            <a:ext cx="2828925" cy="1498909"/>
          </a:xfrm>
          <a:custGeom>
            <a:avLst/>
            <a:gdLst>
              <a:gd name="connsiteX0" fmla="*/ 1524000 w 1524000"/>
              <a:gd name="connsiteY0" fmla="*/ 2009775 h 2009775"/>
              <a:gd name="connsiteX1" fmla="*/ 0 w 1524000"/>
              <a:gd name="connsiteY1" fmla="*/ 0 h 2009775"/>
              <a:gd name="connsiteX0" fmla="*/ 2914650 w 2914650"/>
              <a:gd name="connsiteY0" fmla="*/ 1228725 h 1228725"/>
              <a:gd name="connsiteX1" fmla="*/ 0 w 2914650"/>
              <a:gd name="connsiteY1" fmla="*/ 0 h 1228725"/>
              <a:gd name="connsiteX0" fmla="*/ 2914650 w 2914650"/>
              <a:gd name="connsiteY0" fmla="*/ 1228725 h 1228725"/>
              <a:gd name="connsiteX1" fmla="*/ 0 w 2914650"/>
              <a:gd name="connsiteY1" fmla="*/ 0 h 1228725"/>
              <a:gd name="connsiteX0" fmla="*/ 2914650 w 2914650"/>
              <a:gd name="connsiteY0" fmla="*/ 2648125 h 2648125"/>
              <a:gd name="connsiteX1" fmla="*/ 1282088 w 2914650"/>
              <a:gd name="connsiteY1" fmla="*/ 0 h 2648125"/>
              <a:gd name="connsiteX2" fmla="*/ 0 w 2914650"/>
              <a:gd name="connsiteY2" fmla="*/ 1419400 h 2648125"/>
              <a:gd name="connsiteX0" fmla="*/ 2933700 w 2933700"/>
              <a:gd name="connsiteY0" fmla="*/ 2648125 h 2648125"/>
              <a:gd name="connsiteX1" fmla="*/ 1301138 w 2933700"/>
              <a:gd name="connsiteY1" fmla="*/ 0 h 2648125"/>
              <a:gd name="connsiteX2" fmla="*/ 0 w 2933700"/>
              <a:gd name="connsiteY2" fmla="*/ 1428925 h 2648125"/>
              <a:gd name="connsiteX0" fmla="*/ 2933700 w 2933700"/>
              <a:gd name="connsiteY0" fmla="*/ 2648125 h 2648125"/>
              <a:gd name="connsiteX1" fmla="*/ 1301138 w 2933700"/>
              <a:gd name="connsiteY1" fmla="*/ 0 h 2648125"/>
              <a:gd name="connsiteX2" fmla="*/ 0 w 2933700"/>
              <a:gd name="connsiteY2" fmla="*/ 1428925 h 2648125"/>
              <a:gd name="connsiteX0" fmla="*/ 2933700 w 2933700"/>
              <a:gd name="connsiteY0" fmla="*/ 2143300 h 2143300"/>
              <a:gd name="connsiteX1" fmla="*/ 1339238 w 2933700"/>
              <a:gd name="connsiteY1" fmla="*/ 0 h 2143300"/>
              <a:gd name="connsiteX2" fmla="*/ 0 w 2933700"/>
              <a:gd name="connsiteY2" fmla="*/ 924100 h 2143300"/>
              <a:gd name="connsiteX0" fmla="*/ 2933700 w 2933700"/>
              <a:gd name="connsiteY0" fmla="*/ 2143300 h 2143300"/>
              <a:gd name="connsiteX1" fmla="*/ 1339238 w 2933700"/>
              <a:gd name="connsiteY1" fmla="*/ 0 h 2143300"/>
              <a:gd name="connsiteX2" fmla="*/ 0 w 2933700"/>
              <a:gd name="connsiteY2" fmla="*/ 924100 h 2143300"/>
              <a:gd name="connsiteX0" fmla="*/ 2933700 w 2933700"/>
              <a:gd name="connsiteY0" fmla="*/ 2145269 h 2145269"/>
              <a:gd name="connsiteX1" fmla="*/ 1339238 w 2933700"/>
              <a:gd name="connsiteY1" fmla="*/ 1969 h 2145269"/>
              <a:gd name="connsiteX2" fmla="*/ 0 w 2933700"/>
              <a:gd name="connsiteY2" fmla="*/ 926069 h 2145269"/>
              <a:gd name="connsiteX0" fmla="*/ 2828925 w 2828925"/>
              <a:gd name="connsiteY0" fmla="*/ 772363 h 1178567"/>
              <a:gd name="connsiteX1" fmla="*/ 1339238 w 2828925"/>
              <a:gd name="connsiteY1" fmla="*/ 663 h 1178567"/>
              <a:gd name="connsiteX2" fmla="*/ 0 w 2828925"/>
              <a:gd name="connsiteY2" fmla="*/ 924763 h 1178567"/>
              <a:gd name="connsiteX0" fmla="*/ 2828925 w 2828925"/>
              <a:gd name="connsiteY0" fmla="*/ 924648 h 1315894"/>
              <a:gd name="connsiteX1" fmla="*/ 1434488 w 2828925"/>
              <a:gd name="connsiteY1" fmla="*/ 548 h 1315894"/>
              <a:gd name="connsiteX2" fmla="*/ 0 w 2828925"/>
              <a:gd name="connsiteY2" fmla="*/ 1077048 h 1315894"/>
              <a:gd name="connsiteX0" fmla="*/ 2828925 w 2828925"/>
              <a:gd name="connsiteY0" fmla="*/ 915130 h 1307259"/>
              <a:gd name="connsiteX1" fmla="*/ 1453538 w 2828925"/>
              <a:gd name="connsiteY1" fmla="*/ 555 h 1307259"/>
              <a:gd name="connsiteX2" fmla="*/ 0 w 2828925"/>
              <a:gd name="connsiteY2" fmla="*/ 1067530 h 1307259"/>
              <a:gd name="connsiteX0" fmla="*/ 2828925 w 2828925"/>
              <a:gd name="connsiteY0" fmla="*/ 920819 h 1499688"/>
              <a:gd name="connsiteX1" fmla="*/ 1453538 w 2828925"/>
              <a:gd name="connsiteY1" fmla="*/ 6244 h 1499688"/>
              <a:gd name="connsiteX2" fmla="*/ 539139 w 2828925"/>
              <a:gd name="connsiteY2" fmla="*/ 1463569 h 1499688"/>
              <a:gd name="connsiteX3" fmla="*/ 0 w 2828925"/>
              <a:gd name="connsiteY3" fmla="*/ 1073219 h 1499688"/>
              <a:gd name="connsiteX0" fmla="*/ 2828925 w 2828925"/>
              <a:gd name="connsiteY0" fmla="*/ 920819 h 1470092"/>
              <a:gd name="connsiteX1" fmla="*/ 1453538 w 2828925"/>
              <a:gd name="connsiteY1" fmla="*/ 6244 h 1470092"/>
              <a:gd name="connsiteX2" fmla="*/ 539139 w 2828925"/>
              <a:gd name="connsiteY2" fmla="*/ 1463569 h 1470092"/>
              <a:gd name="connsiteX3" fmla="*/ 0 w 2828925"/>
              <a:gd name="connsiteY3" fmla="*/ 1073219 h 1470092"/>
              <a:gd name="connsiteX0" fmla="*/ 2828925 w 2828925"/>
              <a:gd name="connsiteY0" fmla="*/ 921438 h 1498909"/>
              <a:gd name="connsiteX1" fmla="*/ 1453538 w 2828925"/>
              <a:gd name="connsiteY1" fmla="*/ 6863 h 1498909"/>
              <a:gd name="connsiteX2" fmla="*/ 386739 w 2828925"/>
              <a:gd name="connsiteY2" fmla="*/ 1492763 h 1498909"/>
              <a:gd name="connsiteX3" fmla="*/ 0 w 2828925"/>
              <a:gd name="connsiteY3" fmla="*/ 1073838 h 14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925" h="1498909">
                <a:moveTo>
                  <a:pt x="2828925" y="921438"/>
                </a:moveTo>
                <a:cubicBezTo>
                  <a:pt x="2613982" y="837271"/>
                  <a:pt x="1860569" y="-88358"/>
                  <a:pt x="1453538" y="6863"/>
                </a:cubicBezTo>
                <a:cubicBezTo>
                  <a:pt x="1046507" y="102084"/>
                  <a:pt x="657570" y="1429234"/>
                  <a:pt x="386739" y="1492763"/>
                </a:cubicBezTo>
                <a:cubicBezTo>
                  <a:pt x="115908" y="1556292"/>
                  <a:pt x="81919" y="1107146"/>
                  <a:pt x="0" y="1073838"/>
                </a:cubicBezTo>
              </a:path>
            </a:pathLst>
          </a:custGeom>
          <a:noFill/>
          <a:ln w="57150">
            <a:solidFill>
              <a:srgbClr val="AE5A2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7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flipV="1">
            <a:off x="2842738" y="3580936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2081364" y="3567793"/>
            <a:ext cx="653672" cy="2490107"/>
          </a:xfrm>
          <a:custGeom>
            <a:avLst/>
            <a:gdLst>
              <a:gd name="connsiteX0" fmla="*/ 392415 w 653672"/>
              <a:gd name="connsiteY0" fmla="*/ 0 h 2490107"/>
              <a:gd name="connsiteX1" fmla="*/ 529 w 653672"/>
              <a:gd name="connsiteY1" fmla="*/ 530678 h 2490107"/>
              <a:gd name="connsiteX2" fmla="*/ 465893 w 653672"/>
              <a:gd name="connsiteY2" fmla="*/ 1191986 h 2490107"/>
              <a:gd name="connsiteX3" fmla="*/ 465893 w 653672"/>
              <a:gd name="connsiteY3" fmla="*/ 1420586 h 2490107"/>
              <a:gd name="connsiteX4" fmla="*/ 212800 w 653672"/>
              <a:gd name="connsiteY4" fmla="*/ 1812471 h 2490107"/>
              <a:gd name="connsiteX5" fmla="*/ 653672 w 653672"/>
              <a:gd name="connsiteY5" fmla="*/ 2490107 h 249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672" h="2490107">
                <a:moveTo>
                  <a:pt x="392415" y="0"/>
                </a:moveTo>
                <a:cubicBezTo>
                  <a:pt x="190349" y="166007"/>
                  <a:pt x="-11717" y="332014"/>
                  <a:pt x="529" y="530678"/>
                </a:cubicBezTo>
                <a:cubicBezTo>
                  <a:pt x="12775" y="729342"/>
                  <a:pt x="388332" y="1043668"/>
                  <a:pt x="465893" y="1191986"/>
                </a:cubicBezTo>
                <a:cubicBezTo>
                  <a:pt x="543454" y="1340304"/>
                  <a:pt x="508075" y="1317172"/>
                  <a:pt x="465893" y="1420586"/>
                </a:cubicBezTo>
                <a:cubicBezTo>
                  <a:pt x="423711" y="1524000"/>
                  <a:pt x="181503" y="1634217"/>
                  <a:pt x="212800" y="1812471"/>
                </a:cubicBezTo>
                <a:cubicBezTo>
                  <a:pt x="244097" y="1990725"/>
                  <a:pt x="448884" y="2240416"/>
                  <a:pt x="653672" y="2490107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7615371">
            <a:off x="3432100" y="157475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962422" y="157360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8738123">
            <a:off x="3728775" y="1559738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3908034" y="535286"/>
            <a:ext cx="1704483" cy="693371"/>
          </a:xfrm>
          <a:prstGeom prst="wedgeRoundRectCallout">
            <a:avLst>
              <a:gd name="adj1" fmla="val -31261"/>
              <a:gd name="adj2" fmla="val 8368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しもー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7338825">
            <a:off x="2202513" y="5021740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8926067" y="189302"/>
            <a:ext cx="3034100" cy="693371"/>
          </a:xfrm>
          <a:prstGeom prst="wedgeRoundRectCallout">
            <a:avLst>
              <a:gd name="adj1" fmla="val 22391"/>
              <a:gd name="adj2" fmla="val 9246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当てないでー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 rot="7611892">
            <a:off x="1685687" y="4001458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ホームベース 40"/>
          <p:cNvSpPr/>
          <p:nvPr/>
        </p:nvSpPr>
        <p:spPr>
          <a:xfrm rot="7697358">
            <a:off x="2371625" y="3228334"/>
            <a:ext cx="500666" cy="206419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647321" y="3492966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ホームベース 47"/>
          <p:cNvSpPr/>
          <p:nvPr/>
        </p:nvSpPr>
        <p:spPr>
          <a:xfrm rot="2847723">
            <a:off x="1956686" y="5360119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744643" y="2180397"/>
            <a:ext cx="3459623" cy="693371"/>
          </a:xfrm>
          <a:prstGeom prst="wedgeRoundRectCallout">
            <a:avLst>
              <a:gd name="adj1" fmla="val 9192"/>
              <a:gd name="adj2" fmla="val 7362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やりやがったな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3003925" y="4427784"/>
            <a:ext cx="1058800" cy="693371"/>
          </a:xfrm>
          <a:prstGeom prst="wedgeRoundRectCallout">
            <a:avLst>
              <a:gd name="adj1" fmla="val -67194"/>
              <a:gd name="adj2" fmla="val 4065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死ね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7200000">
            <a:off x="11253494" y="1320485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7338825">
            <a:off x="10795852" y="1450260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角丸四角形吹き出し 56"/>
          <p:cNvSpPr/>
          <p:nvPr/>
        </p:nvSpPr>
        <p:spPr>
          <a:xfrm>
            <a:off x="10007388" y="2086507"/>
            <a:ext cx="2045906" cy="693371"/>
          </a:xfrm>
          <a:prstGeom prst="wedgeRoundRectCallout">
            <a:avLst>
              <a:gd name="adj1" fmla="val 18154"/>
              <a:gd name="adj2" fmla="val -10118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大丈夫</a:t>
            </a:r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7338825">
            <a:off x="8991545" y="3563281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ホームベース 61"/>
          <p:cNvSpPr/>
          <p:nvPr/>
        </p:nvSpPr>
        <p:spPr>
          <a:xfrm rot="7200000">
            <a:off x="9443626" y="3427403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3" name="角丸四角形吹き出し 62"/>
          <p:cNvSpPr/>
          <p:nvPr/>
        </p:nvSpPr>
        <p:spPr>
          <a:xfrm>
            <a:off x="7294597" y="2458695"/>
            <a:ext cx="2187735" cy="693371"/>
          </a:xfrm>
          <a:prstGeom prst="wedgeRoundRectCallout">
            <a:avLst>
              <a:gd name="adj1" fmla="val 33084"/>
              <a:gd name="adj2" fmla="val 8421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優しい♥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 flipV="1">
            <a:off x="8846512" y="3361967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7651095" y="3273997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ホームベース 67"/>
          <p:cNvSpPr/>
          <p:nvPr/>
        </p:nvSpPr>
        <p:spPr>
          <a:xfrm rot="7338825">
            <a:off x="8345951" y="5140681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ホームベース 68"/>
          <p:cNvSpPr/>
          <p:nvPr/>
        </p:nvSpPr>
        <p:spPr>
          <a:xfrm rot="8985416">
            <a:off x="8633289" y="5053666"/>
            <a:ext cx="468979" cy="198676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角丸四角形吹き出し 69"/>
          <p:cNvSpPr/>
          <p:nvPr/>
        </p:nvSpPr>
        <p:spPr>
          <a:xfrm>
            <a:off x="9311354" y="5219517"/>
            <a:ext cx="2045906" cy="693371"/>
          </a:xfrm>
          <a:prstGeom prst="wedgeRoundRectCallout">
            <a:avLst>
              <a:gd name="adj1" fmla="val -62854"/>
              <a:gd name="adj2" fmla="val -3406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すまんな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角丸四角形吹き出し 70"/>
          <p:cNvSpPr/>
          <p:nvPr/>
        </p:nvSpPr>
        <p:spPr>
          <a:xfrm>
            <a:off x="1681677" y="910012"/>
            <a:ext cx="1603804" cy="693371"/>
          </a:xfrm>
          <a:prstGeom prst="wedgeRoundRectCallout">
            <a:avLst>
              <a:gd name="adj1" fmla="val 60070"/>
              <a:gd name="adj2" fmla="val 3829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ぎゃっ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角丸四角形吹き出し 71"/>
          <p:cNvSpPr/>
          <p:nvPr/>
        </p:nvSpPr>
        <p:spPr>
          <a:xfrm>
            <a:off x="6620090" y="4528571"/>
            <a:ext cx="1603804" cy="693371"/>
          </a:xfrm>
          <a:prstGeom prst="wedgeRoundRectCallout">
            <a:avLst>
              <a:gd name="adj1" fmla="val 60070"/>
              <a:gd name="adj2" fmla="val 3829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ぎゃっ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円柱 72"/>
          <p:cNvSpPr/>
          <p:nvPr/>
        </p:nvSpPr>
        <p:spPr>
          <a:xfrm>
            <a:off x="2723698" y="6458955"/>
            <a:ext cx="215780" cy="297122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4" name="直線コネクタ 73"/>
          <p:cNvCxnSpPr>
            <a:stCxn id="73" idx="4"/>
          </p:cNvCxnSpPr>
          <p:nvPr/>
        </p:nvCxnSpPr>
        <p:spPr>
          <a:xfrm>
            <a:off x="2939478" y="6607516"/>
            <a:ext cx="2850381" cy="29712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73" idx="4"/>
          </p:cNvCxnSpPr>
          <p:nvPr/>
        </p:nvCxnSpPr>
        <p:spPr>
          <a:xfrm>
            <a:off x="2939478" y="6607516"/>
            <a:ext cx="2802228" cy="29712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柱 76"/>
          <p:cNvSpPr/>
          <p:nvPr/>
        </p:nvSpPr>
        <p:spPr>
          <a:xfrm>
            <a:off x="8735027" y="6280851"/>
            <a:ext cx="215780" cy="297122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8" name="直線コネクタ 77"/>
          <p:cNvCxnSpPr>
            <a:stCxn id="77" idx="4"/>
          </p:cNvCxnSpPr>
          <p:nvPr/>
        </p:nvCxnSpPr>
        <p:spPr>
          <a:xfrm>
            <a:off x="8950807" y="6429412"/>
            <a:ext cx="2740450" cy="51462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77" idx="4"/>
          </p:cNvCxnSpPr>
          <p:nvPr/>
        </p:nvCxnSpPr>
        <p:spPr>
          <a:xfrm>
            <a:off x="8950807" y="6429412"/>
            <a:ext cx="2740450" cy="5146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角丸四角形吹き出し 85"/>
          <p:cNvSpPr/>
          <p:nvPr/>
        </p:nvSpPr>
        <p:spPr>
          <a:xfrm>
            <a:off x="600374" y="5674125"/>
            <a:ext cx="1160866" cy="693371"/>
          </a:xfrm>
          <a:prstGeom prst="wedgeRoundRectCallout">
            <a:avLst>
              <a:gd name="adj1" fmla="val 70357"/>
              <a:gd name="adj2" fmla="val -51730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5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5470676" y="1954635"/>
            <a:ext cx="1114682" cy="3229761"/>
          </a:xfrm>
          <a:custGeom>
            <a:avLst/>
            <a:gdLst>
              <a:gd name="connsiteX0" fmla="*/ 1114682 w 1114682"/>
              <a:gd name="connsiteY0" fmla="*/ 0 h 3229761"/>
              <a:gd name="connsiteX1" fmla="*/ 133170 w 1114682"/>
              <a:gd name="connsiteY1" fmla="*/ 1048624 h 3229761"/>
              <a:gd name="connsiteX2" fmla="*/ 91225 w 1114682"/>
              <a:gd name="connsiteY2" fmla="*/ 1677798 h 3229761"/>
              <a:gd name="connsiteX3" fmla="*/ 896568 w 1114682"/>
              <a:gd name="connsiteY3" fmla="*/ 2441196 h 3229761"/>
              <a:gd name="connsiteX4" fmla="*/ 955291 w 1114682"/>
              <a:gd name="connsiteY4" fmla="*/ 2978092 h 3229761"/>
              <a:gd name="connsiteX5" fmla="*/ 795900 w 1114682"/>
              <a:gd name="connsiteY5" fmla="*/ 3229761 h 322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82" h="3229761">
                <a:moveTo>
                  <a:pt x="1114682" y="0"/>
                </a:moveTo>
                <a:cubicBezTo>
                  <a:pt x="709214" y="384495"/>
                  <a:pt x="303746" y="768991"/>
                  <a:pt x="133170" y="1048624"/>
                </a:cubicBezTo>
                <a:cubicBezTo>
                  <a:pt x="-37406" y="1328257"/>
                  <a:pt x="-36008" y="1445703"/>
                  <a:pt x="91225" y="1677798"/>
                </a:cubicBezTo>
                <a:cubicBezTo>
                  <a:pt x="218458" y="1909893"/>
                  <a:pt x="752557" y="2224480"/>
                  <a:pt x="896568" y="2441196"/>
                </a:cubicBezTo>
                <a:cubicBezTo>
                  <a:pt x="1040579" y="2657912"/>
                  <a:pt x="972069" y="2846665"/>
                  <a:pt x="955291" y="2978092"/>
                </a:cubicBezTo>
                <a:cubicBezTo>
                  <a:pt x="938513" y="3109519"/>
                  <a:pt x="867206" y="3169640"/>
                  <a:pt x="795900" y="3229761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6660975" y="303128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7790726" y="1791880"/>
            <a:ext cx="3047851" cy="693371"/>
          </a:xfrm>
          <a:prstGeom prst="wedgeRoundRectCallout">
            <a:avLst>
              <a:gd name="adj1" fmla="val -62114"/>
              <a:gd name="adj2" fmla="val 516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しつこいな</a:t>
            </a:r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56" name="ホームベース 55"/>
          <p:cNvSpPr/>
          <p:nvPr/>
        </p:nvSpPr>
        <p:spPr>
          <a:xfrm rot="8100000">
            <a:off x="6648039" y="1594632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8100000">
            <a:off x="6699841" y="204448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8341407" y="124076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-1058615" y="4265839"/>
            <a:ext cx="3905194" cy="3694996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6374320" y="117446"/>
            <a:ext cx="809772" cy="1333849"/>
          </a:xfrm>
          <a:custGeom>
            <a:avLst/>
            <a:gdLst>
              <a:gd name="connsiteX0" fmla="*/ 387207 w 809772"/>
              <a:gd name="connsiteY0" fmla="*/ 0 h 1333849"/>
              <a:gd name="connsiteX1" fmla="*/ 9702 w 809772"/>
              <a:gd name="connsiteY1" fmla="*/ 427838 h 1333849"/>
              <a:gd name="connsiteX2" fmla="*/ 739544 w 809772"/>
              <a:gd name="connsiteY2" fmla="*/ 1115736 h 1333849"/>
              <a:gd name="connsiteX3" fmla="*/ 739544 w 809772"/>
              <a:gd name="connsiteY3" fmla="*/ 1333849 h 133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72" h="1333849">
                <a:moveTo>
                  <a:pt x="387207" y="0"/>
                </a:moveTo>
                <a:cubicBezTo>
                  <a:pt x="169093" y="120941"/>
                  <a:pt x="-49021" y="241882"/>
                  <a:pt x="9702" y="427838"/>
                </a:cubicBezTo>
                <a:cubicBezTo>
                  <a:pt x="68425" y="613794"/>
                  <a:pt x="617904" y="964734"/>
                  <a:pt x="739544" y="1115736"/>
                </a:cubicBezTo>
                <a:cubicBezTo>
                  <a:pt x="861184" y="1266738"/>
                  <a:pt x="800364" y="1300293"/>
                  <a:pt x="739544" y="1333849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6278243" y="326724"/>
            <a:ext cx="1046557" cy="1518854"/>
          </a:xfrm>
          <a:custGeom>
            <a:avLst/>
            <a:gdLst>
              <a:gd name="connsiteX0" fmla="*/ 298726 w 1046557"/>
              <a:gd name="connsiteY0" fmla="*/ 447 h 1518854"/>
              <a:gd name="connsiteX1" fmla="*/ 298726 w 1046557"/>
              <a:gd name="connsiteY1" fmla="*/ 50781 h 1518854"/>
              <a:gd name="connsiteX2" fmla="*/ 21889 w 1046557"/>
              <a:gd name="connsiteY2" fmla="*/ 319228 h 1518854"/>
              <a:gd name="connsiteX3" fmla="*/ 961456 w 1046557"/>
              <a:gd name="connsiteY3" fmla="*/ 1166516 h 1518854"/>
              <a:gd name="connsiteX4" fmla="*/ 944678 w 1046557"/>
              <a:gd name="connsiteY4" fmla="*/ 1518854 h 151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57" h="1518854">
                <a:moveTo>
                  <a:pt x="298726" y="447"/>
                </a:moveTo>
                <a:cubicBezTo>
                  <a:pt x="321795" y="-951"/>
                  <a:pt x="344865" y="-2349"/>
                  <a:pt x="298726" y="50781"/>
                </a:cubicBezTo>
                <a:cubicBezTo>
                  <a:pt x="252587" y="103911"/>
                  <a:pt x="-88566" y="133272"/>
                  <a:pt x="21889" y="319228"/>
                </a:cubicBezTo>
                <a:cubicBezTo>
                  <a:pt x="132344" y="505184"/>
                  <a:pt x="807658" y="966578"/>
                  <a:pt x="961456" y="1166516"/>
                </a:cubicBezTo>
                <a:cubicBezTo>
                  <a:pt x="1115254" y="1366454"/>
                  <a:pt x="1029966" y="1442654"/>
                  <a:pt x="944678" y="151885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5033394" y="2483141"/>
            <a:ext cx="1635854" cy="2466364"/>
          </a:xfrm>
          <a:custGeom>
            <a:avLst/>
            <a:gdLst>
              <a:gd name="connsiteX0" fmla="*/ 1635854 w 1635854"/>
              <a:gd name="connsiteY0" fmla="*/ 0 h 2466364"/>
              <a:gd name="connsiteX1" fmla="*/ 671120 w 1635854"/>
              <a:gd name="connsiteY1" fmla="*/ 1031846 h 2466364"/>
              <a:gd name="connsiteX2" fmla="*/ 545285 w 1635854"/>
              <a:gd name="connsiteY2" fmla="*/ 1778466 h 2466364"/>
              <a:gd name="connsiteX3" fmla="*/ 0 w 1635854"/>
              <a:gd name="connsiteY3" fmla="*/ 2466364 h 246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854" h="2466364">
                <a:moveTo>
                  <a:pt x="1635854" y="0"/>
                </a:moveTo>
                <a:cubicBezTo>
                  <a:pt x="1244367" y="367717"/>
                  <a:pt x="852881" y="735435"/>
                  <a:pt x="671120" y="1031846"/>
                </a:cubicBezTo>
                <a:cubicBezTo>
                  <a:pt x="489359" y="1328257"/>
                  <a:pt x="657138" y="1539380"/>
                  <a:pt x="545285" y="1778466"/>
                </a:cubicBezTo>
                <a:cubicBezTo>
                  <a:pt x="433432" y="2017552"/>
                  <a:pt x="216716" y="2241958"/>
                  <a:pt x="0" y="2466364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 rot="5873273">
            <a:off x="5359003" y="3882313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ホームベース 19"/>
          <p:cNvSpPr/>
          <p:nvPr/>
        </p:nvSpPr>
        <p:spPr>
          <a:xfrm rot="7976296">
            <a:off x="4467766" y="527017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6543414" y="3318620"/>
            <a:ext cx="3338817" cy="693371"/>
          </a:xfrm>
          <a:prstGeom prst="wedgeRoundRectCallout">
            <a:avLst>
              <a:gd name="adj1" fmla="val -64767"/>
              <a:gd name="adj2" fmla="val 2058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大きめにベア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5400000">
            <a:off x="5278048" y="3309114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4744689" y="1133025"/>
            <a:ext cx="1533554" cy="693371"/>
          </a:xfrm>
          <a:prstGeom prst="wedgeRoundRectCallout">
            <a:avLst>
              <a:gd name="adj1" fmla="val 67970"/>
              <a:gd name="adj2" fmla="val 18060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待てー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1894475" y="2832997"/>
            <a:ext cx="3037405" cy="693371"/>
          </a:xfrm>
          <a:prstGeom prst="wedgeRoundRectCallout">
            <a:avLst>
              <a:gd name="adj1" fmla="val 60236"/>
              <a:gd name="adj2" fmla="val 2894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ジャイブだ！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7354348">
            <a:off x="6092157" y="5031354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6010551" y="5834353"/>
            <a:ext cx="3037405" cy="693371"/>
          </a:xfrm>
          <a:prstGeom prst="wedgeRoundRectCallout">
            <a:avLst>
              <a:gd name="adj1" fmla="val -32287"/>
              <a:gd name="adj2" fmla="val -11744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騙された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3290963" y="5846664"/>
            <a:ext cx="2061213" cy="693371"/>
          </a:xfrm>
          <a:prstGeom prst="wedgeRoundRectCallout">
            <a:avLst>
              <a:gd name="adj1" fmla="val -1397"/>
              <a:gd name="adj2" fmla="val -78571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BestVMG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7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/>
          <p:nvPr/>
        </p:nvSpPr>
        <p:spPr>
          <a:xfrm>
            <a:off x="4645474" y="1698171"/>
            <a:ext cx="1690012" cy="2539093"/>
          </a:xfrm>
          <a:custGeom>
            <a:avLst/>
            <a:gdLst>
              <a:gd name="connsiteX0" fmla="*/ 1690012 w 1690012"/>
              <a:gd name="connsiteY0" fmla="*/ 0 h 2539093"/>
              <a:gd name="connsiteX1" fmla="*/ 1118512 w 1690012"/>
              <a:gd name="connsiteY1" fmla="*/ 840922 h 2539093"/>
              <a:gd name="connsiteX2" fmla="*/ 5 w 1690012"/>
              <a:gd name="connsiteY2" fmla="*/ 1143000 h 2539093"/>
              <a:gd name="connsiteX3" fmla="*/ 1102183 w 1690012"/>
              <a:gd name="connsiteY3" fmla="*/ 1649186 h 2539093"/>
              <a:gd name="connsiteX4" fmla="*/ 620490 w 1690012"/>
              <a:gd name="connsiteY4" fmla="*/ 2539093 h 253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012" h="2539093">
                <a:moveTo>
                  <a:pt x="1690012" y="0"/>
                </a:moveTo>
                <a:cubicBezTo>
                  <a:pt x="1545096" y="325211"/>
                  <a:pt x="1400180" y="650422"/>
                  <a:pt x="1118512" y="840922"/>
                </a:cubicBezTo>
                <a:cubicBezTo>
                  <a:pt x="836844" y="1031422"/>
                  <a:pt x="2726" y="1008289"/>
                  <a:pt x="5" y="1143000"/>
                </a:cubicBezTo>
                <a:cubicBezTo>
                  <a:pt x="-2716" y="1277711"/>
                  <a:pt x="998769" y="1416504"/>
                  <a:pt x="1102183" y="1649186"/>
                </a:cubicBezTo>
                <a:cubicBezTo>
                  <a:pt x="1205597" y="1881868"/>
                  <a:pt x="913043" y="2210480"/>
                  <a:pt x="620490" y="253909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4653643" y="1673679"/>
            <a:ext cx="2237014" cy="2824842"/>
          </a:xfrm>
          <a:custGeom>
            <a:avLst/>
            <a:gdLst>
              <a:gd name="connsiteX0" fmla="*/ 2237014 w 2237014"/>
              <a:gd name="connsiteY0" fmla="*/ 0 h 2824842"/>
              <a:gd name="connsiteX1" fmla="*/ 0 w 2237014"/>
              <a:gd name="connsiteY1" fmla="*/ 2824842 h 282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7014" h="2824842">
                <a:moveTo>
                  <a:pt x="2237014" y="0"/>
                </a:moveTo>
                <a:lnTo>
                  <a:pt x="0" y="2824842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4485002" y="3602350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角丸四角形吹き出し 30"/>
          <p:cNvSpPr/>
          <p:nvPr/>
        </p:nvSpPr>
        <p:spPr>
          <a:xfrm>
            <a:off x="2045060" y="277505"/>
            <a:ext cx="3467477" cy="1306305"/>
          </a:xfrm>
          <a:prstGeom prst="wedgeRoundRectCallout">
            <a:avLst>
              <a:gd name="adj1" fmla="val 67385"/>
              <a:gd name="adj2" fmla="val 3891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レイラインまで連れられる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7784822">
            <a:off x="6724925" y="1501224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7749397">
            <a:off x="6183185" y="150879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8341407" y="124076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639938" y="4557473"/>
            <a:ext cx="2970163" cy="693371"/>
          </a:xfrm>
          <a:prstGeom prst="wedgeRoundRectCallout">
            <a:avLst>
              <a:gd name="adj1" fmla="val -63761"/>
              <a:gd name="adj2" fmla="val -35004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まだ望みあり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9884438">
            <a:off x="5101843" y="2581387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 rot="7784822">
            <a:off x="5714985" y="2808513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1443028" y="2127638"/>
            <a:ext cx="2705040" cy="693371"/>
          </a:xfrm>
          <a:prstGeom prst="wedgeRoundRectCallout">
            <a:avLst>
              <a:gd name="adj1" fmla="val 78250"/>
              <a:gd name="adj2" fmla="val 2007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大きくラフ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7784822">
            <a:off x="5173409" y="3468289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653372">
            <a:off x="4981888" y="3039955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1449339" y="2821009"/>
            <a:ext cx="3029352" cy="693371"/>
          </a:xfrm>
          <a:prstGeom prst="wedgeRoundRectCallout">
            <a:avLst>
              <a:gd name="adj1" fmla="val 59030"/>
              <a:gd name="adj2" fmla="val -1171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してジャイブ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7784822">
            <a:off x="4201801" y="4701641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8095469">
            <a:off x="4738493" y="4411357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3289585" y="3514380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円柱 47"/>
          <p:cNvSpPr/>
          <p:nvPr/>
        </p:nvSpPr>
        <p:spPr>
          <a:xfrm>
            <a:off x="4373517" y="6521234"/>
            <a:ext cx="215780" cy="297122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9" name="直線コネクタ 48"/>
          <p:cNvCxnSpPr>
            <a:stCxn id="48" idx="4"/>
          </p:cNvCxnSpPr>
          <p:nvPr/>
        </p:nvCxnSpPr>
        <p:spPr>
          <a:xfrm>
            <a:off x="4589297" y="6669795"/>
            <a:ext cx="2740450" cy="51462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8" idx="4"/>
          </p:cNvCxnSpPr>
          <p:nvPr/>
        </p:nvCxnSpPr>
        <p:spPr>
          <a:xfrm>
            <a:off x="4589297" y="6669795"/>
            <a:ext cx="2740450" cy="5146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ホームベース 55"/>
          <p:cNvSpPr/>
          <p:nvPr/>
        </p:nvSpPr>
        <p:spPr>
          <a:xfrm rot="2700000">
            <a:off x="3067692" y="1375615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8341407" y="124076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4933677" y="1335155"/>
            <a:ext cx="2191342" cy="693371"/>
          </a:xfrm>
          <a:prstGeom prst="wedgeRoundRectCallout">
            <a:avLst>
              <a:gd name="adj1" fmla="val -59638"/>
              <a:gd name="adj2" fmla="val 4506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1983921" y="2819783"/>
            <a:ext cx="2209402" cy="1306305"/>
          </a:xfrm>
          <a:prstGeom prst="wedgeRoundRectCallout">
            <a:avLst>
              <a:gd name="adj1" fmla="val 61849"/>
              <a:gd name="adj2" fmla="val -21675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/>
            </a:r>
            <a:b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6132989" y="2726093"/>
            <a:ext cx="2490379" cy="693371"/>
          </a:xfrm>
          <a:prstGeom prst="wedgeRoundRectCallout">
            <a:avLst>
              <a:gd name="adj1" fmla="val -60622"/>
              <a:gd name="adj2" fmla="val 3917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ここでラフ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104643" y="4446572"/>
            <a:ext cx="2804570" cy="1306305"/>
          </a:xfrm>
          <a:prstGeom prst="wedgeRoundRectCallout">
            <a:avLst>
              <a:gd name="adj1" fmla="val -64155"/>
              <a:gd name="adj2" fmla="val -3135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クリア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アスターン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4604657" y="2196193"/>
            <a:ext cx="604157" cy="849086"/>
          </a:xfrm>
          <a:custGeom>
            <a:avLst/>
            <a:gdLst>
              <a:gd name="connsiteX0" fmla="*/ 0 w 604157"/>
              <a:gd name="connsiteY0" fmla="*/ 0 h 849086"/>
              <a:gd name="connsiteX1" fmla="*/ 359229 w 604157"/>
              <a:gd name="connsiteY1" fmla="*/ 342900 h 849086"/>
              <a:gd name="connsiteX2" fmla="*/ 604157 w 604157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157" h="849086">
                <a:moveTo>
                  <a:pt x="0" y="0"/>
                </a:moveTo>
                <a:cubicBezTo>
                  <a:pt x="129268" y="100693"/>
                  <a:pt x="258536" y="201386"/>
                  <a:pt x="359229" y="342900"/>
                </a:cubicBezTo>
                <a:cubicBezTo>
                  <a:pt x="459922" y="484414"/>
                  <a:pt x="532039" y="666750"/>
                  <a:pt x="604157" y="849086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3522836" y="5013229"/>
            <a:ext cx="2610153" cy="693371"/>
          </a:xfrm>
          <a:prstGeom prst="wedgeRoundRectCallout">
            <a:avLst>
              <a:gd name="adj1" fmla="val 45271"/>
              <a:gd name="adj2" fmla="val -101743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?!(T_T</a:t>
            </a:r>
          </a:p>
        </p:txBody>
      </p:sp>
      <p:sp>
        <p:nvSpPr>
          <p:cNvPr id="51" name="ホームベース 50"/>
          <p:cNvSpPr/>
          <p:nvPr/>
        </p:nvSpPr>
        <p:spPr>
          <a:xfrm rot="2700000">
            <a:off x="4000585" y="1686666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2700000">
            <a:off x="4431648" y="2951469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3553923">
            <a:off x="5149437" y="3247644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ホームベース 56"/>
          <p:cNvSpPr/>
          <p:nvPr/>
        </p:nvSpPr>
        <p:spPr>
          <a:xfrm rot="1124674">
            <a:off x="5939336" y="4256834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ホームベース 57"/>
          <p:cNvSpPr/>
          <p:nvPr/>
        </p:nvSpPr>
        <p:spPr>
          <a:xfrm rot="866769">
            <a:off x="6740419" y="4370191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5727041" y="3762565"/>
            <a:ext cx="836709" cy="649360"/>
          </a:xfrm>
          <a:custGeom>
            <a:avLst/>
            <a:gdLst>
              <a:gd name="connsiteX0" fmla="*/ 0 w 595993"/>
              <a:gd name="connsiteY0" fmla="*/ 0 h 481693"/>
              <a:gd name="connsiteX1" fmla="*/ 171450 w 595993"/>
              <a:gd name="connsiteY1" fmla="*/ 285750 h 481693"/>
              <a:gd name="connsiteX2" fmla="*/ 595993 w 595993"/>
              <a:gd name="connsiteY2" fmla="*/ 481693 h 4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993" h="481693">
                <a:moveTo>
                  <a:pt x="0" y="0"/>
                </a:moveTo>
                <a:cubicBezTo>
                  <a:pt x="36059" y="102734"/>
                  <a:pt x="72118" y="205468"/>
                  <a:pt x="171450" y="285750"/>
                </a:cubicBezTo>
                <a:cubicBezTo>
                  <a:pt x="270782" y="366032"/>
                  <a:pt x="433387" y="423862"/>
                  <a:pt x="595993" y="48169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ホームベース 55"/>
          <p:cNvSpPr/>
          <p:nvPr/>
        </p:nvSpPr>
        <p:spPr>
          <a:xfrm rot="7080071">
            <a:off x="5380450" y="2320527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323576" y="199458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6441460" y="2376397"/>
            <a:ext cx="3453653" cy="693371"/>
          </a:xfrm>
          <a:prstGeom prst="wedgeRoundRectCallout">
            <a:avLst>
              <a:gd name="adj1" fmla="val -46636"/>
              <a:gd name="adj2" fmla="val -7268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左後角ぎりぎり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2234647" y="1586894"/>
            <a:ext cx="2853994" cy="1306305"/>
          </a:xfrm>
          <a:prstGeom prst="wedgeRoundRectCallout">
            <a:avLst>
              <a:gd name="adj1" fmla="val 60419"/>
              <a:gd name="adj2" fmla="val 2207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下突破は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無理でしょ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5564616" y="5536809"/>
            <a:ext cx="2950734" cy="693371"/>
          </a:xfrm>
          <a:prstGeom prst="wedgeRoundRectCallout">
            <a:avLst>
              <a:gd name="adj1" fmla="val -64155"/>
              <a:gd name="adj2" fmla="val -3135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バウ挿した！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7146008">
            <a:off x="5939336" y="1678337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ホームベース 17"/>
          <p:cNvSpPr/>
          <p:nvPr/>
        </p:nvSpPr>
        <p:spPr>
          <a:xfrm rot="7080071">
            <a:off x="3935271" y="5791177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 rot="7146008">
            <a:off x="4501836" y="5377784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105010" y="5330930"/>
            <a:ext cx="2680605" cy="693371"/>
          </a:xfrm>
          <a:prstGeom prst="wedgeRoundRectCallout">
            <a:avLst>
              <a:gd name="adj1" fmla="val 60419"/>
              <a:gd name="adj2" fmla="val 2207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なんで？！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9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>
            <a:off x="6091047" y="3171039"/>
            <a:ext cx="913760" cy="1211643"/>
          </a:xfrm>
          <a:custGeom>
            <a:avLst/>
            <a:gdLst>
              <a:gd name="connsiteX0" fmla="*/ 1132513 w 1132513"/>
              <a:gd name="connsiteY0" fmla="*/ 0 h 1954634"/>
              <a:gd name="connsiteX1" fmla="*/ 494950 w 1132513"/>
              <a:gd name="connsiteY1" fmla="*/ 1275126 h 1954634"/>
              <a:gd name="connsiteX2" fmla="*/ 0 w 1132513"/>
              <a:gd name="connsiteY2" fmla="*/ 1954634 h 195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2513" h="1954634">
                <a:moveTo>
                  <a:pt x="1132513" y="0"/>
                </a:moveTo>
                <a:cubicBezTo>
                  <a:pt x="908107" y="474677"/>
                  <a:pt x="683702" y="949354"/>
                  <a:pt x="494950" y="1275126"/>
                </a:cubicBezTo>
                <a:cubicBezTo>
                  <a:pt x="306198" y="1600898"/>
                  <a:pt x="153099" y="1777766"/>
                  <a:pt x="0" y="1954634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7171096" y="1652631"/>
            <a:ext cx="204724" cy="1551963"/>
          </a:xfrm>
          <a:custGeom>
            <a:avLst/>
            <a:gdLst>
              <a:gd name="connsiteX0" fmla="*/ 127326 w 204724"/>
              <a:gd name="connsiteY0" fmla="*/ 0 h 1551963"/>
              <a:gd name="connsiteX1" fmla="*/ 1491 w 204724"/>
              <a:gd name="connsiteY1" fmla="*/ 595619 h 1551963"/>
              <a:gd name="connsiteX2" fmla="*/ 202827 w 204724"/>
              <a:gd name="connsiteY2" fmla="*/ 1182848 h 1551963"/>
              <a:gd name="connsiteX3" fmla="*/ 85381 w 204724"/>
              <a:gd name="connsiteY3" fmla="*/ 1551963 h 155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24" h="1551963">
                <a:moveTo>
                  <a:pt x="127326" y="0"/>
                </a:moveTo>
                <a:cubicBezTo>
                  <a:pt x="58117" y="199239"/>
                  <a:pt x="-11092" y="398478"/>
                  <a:pt x="1491" y="595619"/>
                </a:cubicBezTo>
                <a:cubicBezTo>
                  <a:pt x="14074" y="792760"/>
                  <a:pt x="188845" y="1023457"/>
                  <a:pt x="202827" y="1182848"/>
                </a:cubicBezTo>
                <a:cubicBezTo>
                  <a:pt x="216809" y="1342239"/>
                  <a:pt x="151095" y="1447101"/>
                  <a:pt x="85381" y="1551963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7080071">
            <a:off x="7954910" y="462842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9208816" y="430917"/>
            <a:ext cx="882948" cy="1030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2342352" y="621866"/>
            <a:ext cx="4435259" cy="693371"/>
          </a:xfrm>
          <a:prstGeom prst="wedgeRoundRectCallout">
            <a:avLst>
              <a:gd name="adj1" fmla="val 60491"/>
              <a:gd name="adj2" fmla="val 27931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ジャイブしにくい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7819965" y="2806154"/>
            <a:ext cx="2950734" cy="693371"/>
          </a:xfrm>
          <a:prstGeom prst="wedgeRoundRectCallout">
            <a:avLst>
              <a:gd name="adj1" fmla="val -60649"/>
              <a:gd name="adj2" fmla="val 31831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あえて下へ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7146008">
            <a:off x="7123063" y="1070555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ホームベース 17"/>
          <p:cNvSpPr/>
          <p:nvPr/>
        </p:nvSpPr>
        <p:spPr>
          <a:xfrm rot="7760723">
            <a:off x="5377714" y="4605739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ホームベース 18"/>
          <p:cNvSpPr/>
          <p:nvPr/>
        </p:nvSpPr>
        <p:spPr>
          <a:xfrm rot="7146008">
            <a:off x="5837330" y="4889687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ホームベース 13"/>
          <p:cNvSpPr/>
          <p:nvPr/>
        </p:nvSpPr>
        <p:spPr>
          <a:xfrm rot="7146008">
            <a:off x="6628849" y="3458962"/>
            <a:ext cx="769201" cy="318049"/>
          </a:xfrm>
          <a:prstGeom prst="homePlate">
            <a:avLst>
              <a:gd name="adj" fmla="val 92210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7080071">
            <a:off x="6879598" y="2618762"/>
            <a:ext cx="769201" cy="318049"/>
          </a:xfrm>
          <a:prstGeom prst="homePlate">
            <a:avLst>
              <a:gd name="adj" fmla="val 92210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8924284" y="4382682"/>
            <a:ext cx="3905194" cy="3694996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943223" y="4418077"/>
            <a:ext cx="2082321" cy="693371"/>
          </a:xfrm>
          <a:prstGeom prst="wedgeRoundRectCallout">
            <a:avLst>
              <a:gd name="adj1" fmla="val -60185"/>
              <a:gd name="adj2" fmla="val 1489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自由自在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7466202" y="1040235"/>
            <a:ext cx="645952" cy="1283515"/>
          </a:xfrm>
          <a:custGeom>
            <a:avLst/>
            <a:gdLst>
              <a:gd name="connsiteX0" fmla="*/ 645952 w 645952"/>
              <a:gd name="connsiteY0" fmla="*/ 0 h 1283515"/>
              <a:gd name="connsiteX1" fmla="*/ 0 w 645952"/>
              <a:gd name="connsiteY1" fmla="*/ 1283515 h 128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5952" h="1283515">
                <a:moveTo>
                  <a:pt x="645952" y="0"/>
                </a:moveTo>
                <a:lnTo>
                  <a:pt x="0" y="1283515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6384021" y="4068716"/>
            <a:ext cx="402211" cy="529265"/>
          </a:xfrm>
          <a:custGeom>
            <a:avLst/>
            <a:gdLst>
              <a:gd name="connsiteX0" fmla="*/ 805344 w 805344"/>
              <a:gd name="connsiteY0" fmla="*/ 0 h 1275127"/>
              <a:gd name="connsiteX1" fmla="*/ 0 w 805344"/>
              <a:gd name="connsiteY1" fmla="*/ 1275127 h 127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5344" h="1275127">
                <a:moveTo>
                  <a:pt x="805344" y="0"/>
                </a:moveTo>
                <a:lnTo>
                  <a:pt x="0" y="1275127"/>
                </a:ln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3821885" y="2751870"/>
            <a:ext cx="2680605" cy="693371"/>
          </a:xfrm>
          <a:prstGeom prst="wedgeRoundRectCallout">
            <a:avLst>
              <a:gd name="adj1" fmla="val 63236"/>
              <a:gd name="adj2" fmla="val -17852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危ない！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5083728" y="5561901"/>
            <a:ext cx="805344" cy="788565"/>
          </a:xfrm>
          <a:custGeom>
            <a:avLst/>
            <a:gdLst>
              <a:gd name="connsiteX0" fmla="*/ 805344 w 805344"/>
              <a:gd name="connsiteY0" fmla="*/ 0 h 788565"/>
              <a:gd name="connsiteX1" fmla="*/ 444617 w 805344"/>
              <a:gd name="connsiteY1" fmla="*/ 461394 h 788565"/>
              <a:gd name="connsiteX2" fmla="*/ 0 w 805344"/>
              <a:gd name="connsiteY2" fmla="*/ 788565 h 7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344" h="788565">
                <a:moveTo>
                  <a:pt x="805344" y="0"/>
                </a:moveTo>
                <a:cubicBezTo>
                  <a:pt x="692092" y="164983"/>
                  <a:pt x="578841" y="329967"/>
                  <a:pt x="444617" y="461394"/>
                </a:cubicBezTo>
                <a:cubicBezTo>
                  <a:pt x="310393" y="592822"/>
                  <a:pt x="155196" y="690693"/>
                  <a:pt x="0" y="788565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5850523" y="5495658"/>
            <a:ext cx="651967" cy="872455"/>
          </a:xfrm>
          <a:custGeom>
            <a:avLst/>
            <a:gdLst>
              <a:gd name="connsiteX0" fmla="*/ 198961 w 651967"/>
              <a:gd name="connsiteY0" fmla="*/ 0 h 872455"/>
              <a:gd name="connsiteX1" fmla="*/ 22793 w 651967"/>
              <a:gd name="connsiteY1" fmla="*/ 285226 h 872455"/>
              <a:gd name="connsiteX2" fmla="*/ 651967 w 651967"/>
              <a:gd name="connsiteY2" fmla="*/ 872455 h 87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967" h="872455">
                <a:moveTo>
                  <a:pt x="198961" y="0"/>
                </a:moveTo>
                <a:cubicBezTo>
                  <a:pt x="73126" y="69908"/>
                  <a:pt x="-52708" y="139817"/>
                  <a:pt x="22793" y="285226"/>
                </a:cubicBezTo>
                <a:cubicBezTo>
                  <a:pt x="98294" y="430635"/>
                  <a:pt x="375130" y="651545"/>
                  <a:pt x="651967" y="872455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/>
          <p:cNvSpPr/>
          <p:nvPr/>
        </p:nvSpPr>
        <p:spPr>
          <a:xfrm>
            <a:off x="4268554" y="4865748"/>
            <a:ext cx="2181963" cy="2181963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763768" y="1405916"/>
            <a:ext cx="1739153" cy="2883480"/>
          </a:xfrm>
          <a:custGeom>
            <a:avLst/>
            <a:gdLst>
              <a:gd name="connsiteX0" fmla="*/ 2237014 w 2237014"/>
              <a:gd name="connsiteY0" fmla="*/ 0 h 2824842"/>
              <a:gd name="connsiteX1" fmla="*/ 0 w 2237014"/>
              <a:gd name="connsiteY1" fmla="*/ 2824842 h 282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7014" h="2824842">
                <a:moveTo>
                  <a:pt x="2237014" y="0"/>
                </a:moveTo>
                <a:lnTo>
                  <a:pt x="0" y="2824842"/>
                </a:ln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5365847" y="2889285"/>
            <a:ext cx="1751704" cy="302658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角丸四角形吹き出し 30"/>
          <p:cNvSpPr/>
          <p:nvPr/>
        </p:nvSpPr>
        <p:spPr>
          <a:xfrm>
            <a:off x="3523376" y="330532"/>
            <a:ext cx="3109968" cy="693371"/>
          </a:xfrm>
          <a:prstGeom prst="wedgeRoundRectCallout">
            <a:avLst>
              <a:gd name="adj1" fmla="val 57708"/>
              <a:gd name="adj2" fmla="val 5464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身動きとれん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7292076">
            <a:off x="7458265" y="1057863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7503301">
            <a:off x="6879817" y="1253162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1673666" y="722479"/>
            <a:ext cx="632560" cy="930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1331491" y="4312590"/>
            <a:ext cx="3029352" cy="693371"/>
          </a:xfrm>
          <a:prstGeom prst="wedgeRoundRectCallout">
            <a:avLst>
              <a:gd name="adj1" fmla="val 70661"/>
              <a:gd name="adj2" fmla="val 21681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条あるよー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7427760">
            <a:off x="5389668" y="4449277"/>
            <a:ext cx="468979" cy="157673"/>
          </a:xfrm>
          <a:prstGeom prst="homePlate">
            <a:avLst>
              <a:gd name="adj" fmla="val 132143"/>
            </a:avLst>
          </a:prstGeom>
          <a:ln w="57150"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4054501">
            <a:off x="5109203" y="480843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4170430" y="2801315"/>
            <a:ext cx="1195417" cy="309349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円柱 47"/>
          <p:cNvSpPr/>
          <p:nvPr/>
        </p:nvSpPr>
        <p:spPr>
          <a:xfrm>
            <a:off x="5254362" y="5808169"/>
            <a:ext cx="215780" cy="297122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9" name="直線コネクタ 48"/>
          <p:cNvCxnSpPr>
            <a:stCxn id="48" idx="4"/>
          </p:cNvCxnSpPr>
          <p:nvPr/>
        </p:nvCxnSpPr>
        <p:spPr>
          <a:xfrm>
            <a:off x="5470142" y="5956730"/>
            <a:ext cx="2740450" cy="514629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8" idx="4"/>
          </p:cNvCxnSpPr>
          <p:nvPr/>
        </p:nvCxnSpPr>
        <p:spPr>
          <a:xfrm>
            <a:off x="5470142" y="5956730"/>
            <a:ext cx="2740450" cy="5146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吹き出し 24"/>
          <p:cNvSpPr/>
          <p:nvPr/>
        </p:nvSpPr>
        <p:spPr>
          <a:xfrm>
            <a:off x="6450517" y="3906116"/>
            <a:ext cx="3255532" cy="1306305"/>
          </a:xfrm>
          <a:prstGeom prst="wedgeRoundRectCallout">
            <a:avLst>
              <a:gd name="adj1" fmla="val -65387"/>
              <a:gd name="adj2" fmla="val 9975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スタボ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えっ、負け？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8210592" y="1059230"/>
            <a:ext cx="3464371" cy="693371"/>
          </a:xfrm>
          <a:prstGeom prst="wedgeRoundRectCallout">
            <a:avLst>
              <a:gd name="adj1" fmla="val -55217"/>
              <a:gd name="adj2" fmla="val -3237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最後に勝てる！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5182452" y="1652630"/>
            <a:ext cx="1679743" cy="2944536"/>
          </a:xfrm>
          <a:custGeom>
            <a:avLst/>
            <a:gdLst>
              <a:gd name="connsiteX0" fmla="*/ 1679743 w 1679743"/>
              <a:gd name="connsiteY0" fmla="*/ 0 h 2944536"/>
              <a:gd name="connsiteX1" fmla="*/ 631120 w 1679743"/>
              <a:gd name="connsiteY1" fmla="*/ 1753299 h 2944536"/>
              <a:gd name="connsiteX2" fmla="*/ 60668 w 1679743"/>
              <a:gd name="connsiteY2" fmla="*/ 2692866 h 2944536"/>
              <a:gd name="connsiteX3" fmla="*/ 43890 w 1679743"/>
              <a:gd name="connsiteY3" fmla="*/ 2944536 h 29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9743" h="2944536">
                <a:moveTo>
                  <a:pt x="1679743" y="0"/>
                </a:moveTo>
                <a:lnTo>
                  <a:pt x="631120" y="1753299"/>
                </a:lnTo>
                <a:cubicBezTo>
                  <a:pt x="361274" y="2202110"/>
                  <a:pt x="158540" y="2494327"/>
                  <a:pt x="60668" y="2692866"/>
                </a:cubicBezTo>
                <a:cubicBezTo>
                  <a:pt x="-37204" y="2891406"/>
                  <a:pt x="3343" y="2917971"/>
                  <a:pt x="43890" y="2944536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5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直線コネクタ 75"/>
          <p:cNvCxnSpPr/>
          <p:nvPr/>
        </p:nvCxnSpPr>
        <p:spPr>
          <a:xfrm>
            <a:off x="6845417" y="5276165"/>
            <a:ext cx="4015659" cy="1181488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969374" y="132009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1881089" y="273480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1883805" y="414951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1875824" y="5492453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柱 14"/>
          <p:cNvSpPr/>
          <p:nvPr/>
        </p:nvSpPr>
        <p:spPr>
          <a:xfrm>
            <a:off x="2057580" y="6107363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 rot="1097293">
            <a:off x="3910312" y="50725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 rot="1813244">
            <a:off x="2346358" y="2935564"/>
            <a:ext cx="802277" cy="3398769"/>
            <a:chOff x="709758" y="4419600"/>
            <a:chExt cx="802277" cy="3398769"/>
          </a:xfrm>
        </p:grpSpPr>
        <p:cxnSp>
          <p:nvCxnSpPr>
            <p:cNvPr id="24" name="直線コネクタ 23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円柱 39"/>
          <p:cNvSpPr/>
          <p:nvPr/>
        </p:nvSpPr>
        <p:spPr>
          <a:xfrm>
            <a:off x="3534777" y="92564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8158485" y="612140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下矢印 41"/>
          <p:cNvSpPr/>
          <p:nvPr/>
        </p:nvSpPr>
        <p:spPr>
          <a:xfrm rot="900000">
            <a:off x="9405093" y="158575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H="1">
            <a:off x="7047556" y="1358596"/>
            <a:ext cx="2418323" cy="10322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9458986" y="1364296"/>
            <a:ext cx="2344324" cy="50478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柱 21"/>
          <p:cNvSpPr/>
          <p:nvPr/>
        </p:nvSpPr>
        <p:spPr>
          <a:xfrm>
            <a:off x="4214376" y="610736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5400000">
            <a:off x="3723463" y="557691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5400000">
            <a:off x="2280635" y="5120667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 rot="1813244">
            <a:off x="4200961" y="2994024"/>
            <a:ext cx="802277" cy="3398769"/>
            <a:chOff x="709758" y="4419600"/>
            <a:chExt cx="802277" cy="3398769"/>
          </a:xfrm>
        </p:grpSpPr>
        <p:cxnSp>
          <p:nvCxnSpPr>
            <p:cNvPr id="57" name="直線コネクタ 56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ホームベース 67"/>
          <p:cNvSpPr/>
          <p:nvPr/>
        </p:nvSpPr>
        <p:spPr>
          <a:xfrm rot="4955694">
            <a:off x="3284444" y="164901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ホームベース 68"/>
          <p:cNvSpPr/>
          <p:nvPr/>
        </p:nvSpPr>
        <p:spPr>
          <a:xfrm rot="7221032">
            <a:off x="2857978" y="1521948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ホームベース 69"/>
          <p:cNvSpPr/>
          <p:nvPr/>
        </p:nvSpPr>
        <p:spPr>
          <a:xfrm rot="7221032">
            <a:off x="2374595" y="2686116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4955694">
            <a:off x="3487600" y="298105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4955694">
            <a:off x="3642779" y="4467213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ホームベース 72"/>
          <p:cNvSpPr/>
          <p:nvPr/>
        </p:nvSpPr>
        <p:spPr>
          <a:xfrm rot="5400000">
            <a:off x="2285196" y="4061813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4" name="円柱 73"/>
          <p:cNvSpPr/>
          <p:nvPr/>
        </p:nvSpPr>
        <p:spPr>
          <a:xfrm>
            <a:off x="9355440" y="962761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柱 74"/>
          <p:cNvSpPr/>
          <p:nvPr/>
        </p:nvSpPr>
        <p:spPr>
          <a:xfrm>
            <a:off x="10196371" y="6107362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869914" y="4026416"/>
            <a:ext cx="4097914" cy="1246008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ホームベース 77"/>
          <p:cNvSpPr/>
          <p:nvPr/>
        </p:nvSpPr>
        <p:spPr>
          <a:xfrm rot="14718299">
            <a:off x="10280705" y="5201110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ホームベース 78"/>
          <p:cNvSpPr/>
          <p:nvPr/>
        </p:nvSpPr>
        <p:spPr>
          <a:xfrm rot="14520886">
            <a:off x="7549545" y="5970995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7910818" y="5939406"/>
            <a:ext cx="796954" cy="759801"/>
          </a:xfrm>
          <a:custGeom>
            <a:avLst/>
            <a:gdLst>
              <a:gd name="connsiteX0" fmla="*/ 796954 w 796954"/>
              <a:gd name="connsiteY0" fmla="*/ 0 h 759801"/>
              <a:gd name="connsiteX1" fmla="*/ 738232 w 796954"/>
              <a:gd name="connsiteY1" fmla="*/ 679508 h 759801"/>
              <a:gd name="connsiteX2" fmla="*/ 453006 w 796954"/>
              <a:gd name="connsiteY2" fmla="*/ 746620 h 759801"/>
              <a:gd name="connsiteX3" fmla="*/ 184558 w 796954"/>
              <a:gd name="connsiteY3" fmla="*/ 679508 h 759801"/>
              <a:gd name="connsiteX4" fmla="*/ 0 w 796954"/>
              <a:gd name="connsiteY4" fmla="*/ 436227 h 7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954" h="759801">
                <a:moveTo>
                  <a:pt x="796954" y="0"/>
                </a:moveTo>
                <a:cubicBezTo>
                  <a:pt x="796255" y="277535"/>
                  <a:pt x="795557" y="555071"/>
                  <a:pt x="738232" y="679508"/>
                </a:cubicBezTo>
                <a:cubicBezTo>
                  <a:pt x="680907" y="803945"/>
                  <a:pt x="545285" y="746620"/>
                  <a:pt x="453006" y="746620"/>
                </a:cubicBezTo>
                <a:cubicBezTo>
                  <a:pt x="360727" y="746620"/>
                  <a:pt x="260059" y="731240"/>
                  <a:pt x="184558" y="679508"/>
                </a:cubicBezTo>
                <a:cubicBezTo>
                  <a:pt x="109057" y="627776"/>
                  <a:pt x="54528" y="532001"/>
                  <a:pt x="0" y="436227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フリーフォーム 37"/>
          <p:cNvSpPr/>
          <p:nvPr/>
        </p:nvSpPr>
        <p:spPr>
          <a:xfrm>
            <a:off x="9924176" y="5629013"/>
            <a:ext cx="991113" cy="1114621"/>
          </a:xfrm>
          <a:custGeom>
            <a:avLst/>
            <a:gdLst>
              <a:gd name="connsiteX0" fmla="*/ 0 w 991113"/>
              <a:gd name="connsiteY0" fmla="*/ 755009 h 1114621"/>
              <a:gd name="connsiteX1" fmla="*/ 117446 w 991113"/>
              <a:gd name="connsiteY1" fmla="*/ 1023457 h 1114621"/>
              <a:gd name="connsiteX2" fmla="*/ 645952 w 991113"/>
              <a:gd name="connsiteY2" fmla="*/ 1090569 h 1114621"/>
              <a:gd name="connsiteX3" fmla="*/ 989901 w 991113"/>
              <a:gd name="connsiteY3" fmla="*/ 645952 h 1114621"/>
              <a:gd name="connsiteX4" fmla="*/ 738231 w 991113"/>
              <a:gd name="connsiteY4" fmla="*/ 0 h 111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113" h="1114621">
                <a:moveTo>
                  <a:pt x="0" y="755009"/>
                </a:moveTo>
                <a:cubicBezTo>
                  <a:pt x="4893" y="861269"/>
                  <a:pt x="9787" y="967530"/>
                  <a:pt x="117446" y="1023457"/>
                </a:cubicBezTo>
                <a:cubicBezTo>
                  <a:pt x="225105" y="1079384"/>
                  <a:pt x="500543" y="1153487"/>
                  <a:pt x="645952" y="1090569"/>
                </a:cubicBezTo>
                <a:cubicBezTo>
                  <a:pt x="791361" y="1027652"/>
                  <a:pt x="974521" y="827714"/>
                  <a:pt x="989901" y="645952"/>
                </a:cubicBezTo>
                <a:cubicBezTo>
                  <a:pt x="1005281" y="464190"/>
                  <a:pt x="871756" y="232095"/>
                  <a:pt x="738231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角丸四角形吹き出し 79"/>
          <p:cNvSpPr/>
          <p:nvPr/>
        </p:nvSpPr>
        <p:spPr>
          <a:xfrm>
            <a:off x="8051783" y="2495968"/>
            <a:ext cx="3497189" cy="1306305"/>
          </a:xfrm>
          <a:prstGeom prst="wedgeRoundRectCallout">
            <a:avLst>
              <a:gd name="adj1" fmla="val 21247"/>
              <a:gd name="adj2" fmla="val 121436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即タックで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スタボロングへ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下矢印 81"/>
          <p:cNvSpPr/>
          <p:nvPr/>
        </p:nvSpPr>
        <p:spPr>
          <a:xfrm rot="16200000">
            <a:off x="5208752" y="5115643"/>
            <a:ext cx="1648264" cy="10603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8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直線コネクタ 75"/>
          <p:cNvCxnSpPr/>
          <p:nvPr/>
        </p:nvCxnSpPr>
        <p:spPr>
          <a:xfrm>
            <a:off x="6845417" y="5215205"/>
            <a:ext cx="4015659" cy="1181488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552054" y="148773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63769" y="290244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66485" y="4317154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58504" y="5660093"/>
            <a:ext cx="3301944" cy="97149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柱 14"/>
          <p:cNvSpPr/>
          <p:nvPr/>
        </p:nvSpPr>
        <p:spPr>
          <a:xfrm>
            <a:off x="640260" y="6275003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 rot="1813244">
            <a:off x="929038" y="3103204"/>
            <a:ext cx="802277" cy="3398769"/>
            <a:chOff x="709758" y="4419600"/>
            <a:chExt cx="802277" cy="3398769"/>
          </a:xfrm>
        </p:grpSpPr>
        <p:cxnSp>
          <p:nvCxnSpPr>
            <p:cNvPr id="24" name="直線コネクタ 23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円柱 39"/>
          <p:cNvSpPr/>
          <p:nvPr/>
        </p:nvSpPr>
        <p:spPr>
          <a:xfrm>
            <a:off x="2117457" y="109328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8158485" y="606044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下矢印 41"/>
          <p:cNvSpPr/>
          <p:nvPr/>
        </p:nvSpPr>
        <p:spPr>
          <a:xfrm rot="900000">
            <a:off x="9405093" y="97615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H="1">
            <a:off x="7047556" y="1297636"/>
            <a:ext cx="2418323" cy="10322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9458986" y="1303336"/>
            <a:ext cx="2344324" cy="504781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柱 21"/>
          <p:cNvSpPr/>
          <p:nvPr/>
        </p:nvSpPr>
        <p:spPr>
          <a:xfrm>
            <a:off x="2797056" y="627500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 rot="1813244">
            <a:off x="2783641" y="3161664"/>
            <a:ext cx="802277" cy="3398769"/>
            <a:chOff x="709758" y="4419600"/>
            <a:chExt cx="802277" cy="3398769"/>
          </a:xfrm>
        </p:grpSpPr>
        <p:cxnSp>
          <p:nvCxnSpPr>
            <p:cNvPr id="57" name="直線コネクタ 56"/>
            <p:cNvCxnSpPr/>
            <p:nvPr/>
          </p:nvCxnSpPr>
          <p:spPr>
            <a:xfrm flipH="1" flipV="1">
              <a:off x="1076325" y="4419600"/>
              <a:ext cx="435710" cy="318597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19800000" flipH="1">
              <a:off x="709758" y="4581147"/>
              <a:ext cx="1" cy="32372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ホームベース 68"/>
          <p:cNvSpPr/>
          <p:nvPr/>
        </p:nvSpPr>
        <p:spPr>
          <a:xfrm rot="4409841">
            <a:off x="1969065" y="2251898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4" name="円柱 73"/>
          <p:cNvSpPr/>
          <p:nvPr/>
        </p:nvSpPr>
        <p:spPr>
          <a:xfrm>
            <a:off x="9355440" y="901801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柱 74"/>
          <p:cNvSpPr/>
          <p:nvPr/>
        </p:nvSpPr>
        <p:spPr>
          <a:xfrm>
            <a:off x="10196371" y="6046402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869914" y="3965456"/>
            <a:ext cx="4097914" cy="1246008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ホームベース 78"/>
          <p:cNvSpPr/>
          <p:nvPr/>
        </p:nvSpPr>
        <p:spPr>
          <a:xfrm rot="14520886">
            <a:off x="7549545" y="5910035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フリーフォーム 36"/>
          <p:cNvSpPr/>
          <p:nvPr/>
        </p:nvSpPr>
        <p:spPr>
          <a:xfrm>
            <a:off x="7910818" y="5878446"/>
            <a:ext cx="796954" cy="759801"/>
          </a:xfrm>
          <a:custGeom>
            <a:avLst/>
            <a:gdLst>
              <a:gd name="connsiteX0" fmla="*/ 796954 w 796954"/>
              <a:gd name="connsiteY0" fmla="*/ 0 h 759801"/>
              <a:gd name="connsiteX1" fmla="*/ 738232 w 796954"/>
              <a:gd name="connsiteY1" fmla="*/ 679508 h 759801"/>
              <a:gd name="connsiteX2" fmla="*/ 453006 w 796954"/>
              <a:gd name="connsiteY2" fmla="*/ 746620 h 759801"/>
              <a:gd name="connsiteX3" fmla="*/ 184558 w 796954"/>
              <a:gd name="connsiteY3" fmla="*/ 679508 h 759801"/>
              <a:gd name="connsiteX4" fmla="*/ 0 w 796954"/>
              <a:gd name="connsiteY4" fmla="*/ 436227 h 7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954" h="759801">
                <a:moveTo>
                  <a:pt x="796954" y="0"/>
                </a:moveTo>
                <a:cubicBezTo>
                  <a:pt x="796255" y="277535"/>
                  <a:pt x="795557" y="555071"/>
                  <a:pt x="738232" y="679508"/>
                </a:cubicBezTo>
                <a:cubicBezTo>
                  <a:pt x="680907" y="803945"/>
                  <a:pt x="545285" y="746620"/>
                  <a:pt x="453006" y="746620"/>
                </a:cubicBezTo>
                <a:cubicBezTo>
                  <a:pt x="360727" y="746620"/>
                  <a:pt x="260059" y="731240"/>
                  <a:pt x="184558" y="679508"/>
                </a:cubicBezTo>
                <a:cubicBezTo>
                  <a:pt x="109057" y="627776"/>
                  <a:pt x="54528" y="532001"/>
                  <a:pt x="0" y="436227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角丸四角形吹き出し 79"/>
          <p:cNvSpPr/>
          <p:nvPr/>
        </p:nvSpPr>
        <p:spPr>
          <a:xfrm>
            <a:off x="3578105" y="2648597"/>
            <a:ext cx="1979953" cy="693371"/>
          </a:xfrm>
          <a:prstGeom prst="wedgeRoundRectCallout">
            <a:avLst>
              <a:gd name="adj1" fmla="val -43409"/>
              <a:gd name="adj2" fmla="val 88467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逃げる！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下矢印 81"/>
          <p:cNvSpPr/>
          <p:nvPr/>
        </p:nvSpPr>
        <p:spPr>
          <a:xfrm rot="16200000">
            <a:off x="5039822" y="5354660"/>
            <a:ext cx="1648264" cy="10603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 rot="4426568">
            <a:off x="2537938" y="2863068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4426568">
            <a:off x="2189432" y="5351860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2965667" y="1021945"/>
            <a:ext cx="2094931" cy="1306305"/>
          </a:xfrm>
          <a:prstGeom prst="wedgeRoundRectCallout">
            <a:avLst>
              <a:gd name="adj1" fmla="val -50004"/>
              <a:gd name="adj2" fmla="val 7020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マーク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有利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727960" y="3002280"/>
            <a:ext cx="960809" cy="3063240"/>
          </a:xfrm>
          <a:custGeom>
            <a:avLst/>
            <a:gdLst>
              <a:gd name="connsiteX0" fmla="*/ 289560 w 964493"/>
              <a:gd name="connsiteY0" fmla="*/ 0 h 3063240"/>
              <a:gd name="connsiteX1" fmla="*/ 960120 w 964493"/>
              <a:gd name="connsiteY1" fmla="*/ 1325880 h 3063240"/>
              <a:gd name="connsiteX2" fmla="*/ 0 w 964493"/>
              <a:gd name="connsiteY2" fmla="*/ 3063240 h 3063240"/>
              <a:gd name="connsiteX0" fmla="*/ 289560 w 960809"/>
              <a:gd name="connsiteY0" fmla="*/ 0 h 3063240"/>
              <a:gd name="connsiteX1" fmla="*/ 960120 w 960809"/>
              <a:gd name="connsiteY1" fmla="*/ 1325880 h 3063240"/>
              <a:gd name="connsiteX2" fmla="*/ 0 w 960809"/>
              <a:gd name="connsiteY2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809" h="3063240">
                <a:moveTo>
                  <a:pt x="289560" y="0"/>
                </a:moveTo>
                <a:cubicBezTo>
                  <a:pt x="648970" y="407670"/>
                  <a:pt x="977900" y="967740"/>
                  <a:pt x="960120" y="1325880"/>
                </a:cubicBezTo>
                <a:cubicBezTo>
                  <a:pt x="942340" y="1684020"/>
                  <a:pt x="455930" y="2449830"/>
                  <a:pt x="0" y="306324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7081847">
            <a:off x="2883497" y="5404051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3648635">
            <a:off x="3232397" y="361411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1760083" y="888283"/>
            <a:ext cx="1303157" cy="2296877"/>
          </a:xfrm>
          <a:custGeom>
            <a:avLst/>
            <a:gdLst>
              <a:gd name="connsiteX0" fmla="*/ 1303157 w 1303157"/>
              <a:gd name="connsiteY0" fmla="*/ 10877 h 2296877"/>
              <a:gd name="connsiteX1" fmla="*/ 7757 w 1303157"/>
              <a:gd name="connsiteY1" fmla="*/ 346157 h 2296877"/>
              <a:gd name="connsiteX2" fmla="*/ 861197 w 1303157"/>
              <a:gd name="connsiteY2" fmla="*/ 2296877 h 229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157" h="2296877">
                <a:moveTo>
                  <a:pt x="1303157" y="10877"/>
                </a:moveTo>
                <a:cubicBezTo>
                  <a:pt x="692287" y="-11983"/>
                  <a:pt x="81417" y="-34843"/>
                  <a:pt x="7757" y="346157"/>
                </a:cubicBezTo>
                <a:cubicBezTo>
                  <a:pt x="-65903" y="727157"/>
                  <a:pt x="397647" y="1512017"/>
                  <a:pt x="861197" y="2296877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10105197">
            <a:off x="1870215" y="858887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 rot="1097293">
            <a:off x="2453580" y="114007"/>
            <a:ext cx="467107" cy="76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60637" y="59975"/>
            <a:ext cx="2190863" cy="693371"/>
          </a:xfrm>
          <a:prstGeom prst="wedgeRoundRectCallout">
            <a:avLst>
              <a:gd name="adj1" fmla="val 28894"/>
              <a:gd name="adj2" fmla="val 6876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即ジャイ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3731047" y="4631375"/>
            <a:ext cx="2051962" cy="693371"/>
          </a:xfrm>
          <a:prstGeom prst="wedgeRoundRectCallout">
            <a:avLst>
              <a:gd name="adj1" fmla="val -60613"/>
              <a:gd name="adj2" fmla="val 48903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7021391">
            <a:off x="1281151" y="5526711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77289" y="4144368"/>
            <a:ext cx="1444339" cy="693371"/>
          </a:xfrm>
          <a:prstGeom prst="wedgeRoundRectCallout">
            <a:avLst>
              <a:gd name="adj1" fmla="val 41673"/>
              <a:gd name="adj2" fmla="val 114926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逆？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9906000" y="4526280"/>
            <a:ext cx="1097280" cy="2092887"/>
          </a:xfrm>
          <a:custGeom>
            <a:avLst/>
            <a:gdLst>
              <a:gd name="connsiteX0" fmla="*/ 1121360 w 1121360"/>
              <a:gd name="connsiteY0" fmla="*/ 182880 h 1990471"/>
              <a:gd name="connsiteX1" fmla="*/ 572720 w 1121360"/>
              <a:gd name="connsiteY1" fmla="*/ 1097280 h 1990471"/>
              <a:gd name="connsiteX2" fmla="*/ 8840 w 1121360"/>
              <a:gd name="connsiteY2" fmla="*/ 1493520 h 1990471"/>
              <a:gd name="connsiteX3" fmla="*/ 283160 w 1121360"/>
              <a:gd name="connsiteY3" fmla="*/ 1905000 h 1990471"/>
              <a:gd name="connsiteX4" fmla="*/ 999440 w 1121360"/>
              <a:gd name="connsiteY4" fmla="*/ 1798320 h 1990471"/>
              <a:gd name="connsiteX5" fmla="*/ 435560 w 1121360"/>
              <a:gd name="connsiteY5" fmla="*/ 0 h 1990471"/>
              <a:gd name="connsiteX0" fmla="*/ 1120685 w 1120685"/>
              <a:gd name="connsiteY0" fmla="*/ 182880 h 1920286"/>
              <a:gd name="connsiteX1" fmla="*/ 572045 w 1120685"/>
              <a:gd name="connsiteY1" fmla="*/ 1097280 h 1920286"/>
              <a:gd name="connsiteX2" fmla="*/ 8165 w 1120685"/>
              <a:gd name="connsiteY2" fmla="*/ 1493520 h 1920286"/>
              <a:gd name="connsiteX3" fmla="*/ 282485 w 1120685"/>
              <a:gd name="connsiteY3" fmla="*/ 1905000 h 1920286"/>
              <a:gd name="connsiteX4" fmla="*/ 892085 w 1120685"/>
              <a:gd name="connsiteY4" fmla="*/ 1645920 h 1920286"/>
              <a:gd name="connsiteX5" fmla="*/ 434885 w 1120685"/>
              <a:gd name="connsiteY5" fmla="*/ 0 h 1920286"/>
              <a:gd name="connsiteX0" fmla="*/ 1033495 w 1033495"/>
              <a:gd name="connsiteY0" fmla="*/ 182880 h 1914736"/>
              <a:gd name="connsiteX1" fmla="*/ 484855 w 1033495"/>
              <a:gd name="connsiteY1" fmla="*/ 1097280 h 1914736"/>
              <a:gd name="connsiteX2" fmla="*/ 12415 w 1033495"/>
              <a:gd name="connsiteY2" fmla="*/ 1569720 h 1914736"/>
              <a:gd name="connsiteX3" fmla="*/ 195295 w 1033495"/>
              <a:gd name="connsiteY3" fmla="*/ 1905000 h 1914736"/>
              <a:gd name="connsiteX4" fmla="*/ 804895 w 1033495"/>
              <a:gd name="connsiteY4" fmla="*/ 1645920 h 1914736"/>
              <a:gd name="connsiteX5" fmla="*/ 347695 w 1033495"/>
              <a:gd name="connsiteY5" fmla="*/ 0 h 1914736"/>
              <a:gd name="connsiteX0" fmla="*/ 1022690 w 1022690"/>
              <a:gd name="connsiteY0" fmla="*/ 182880 h 1969449"/>
              <a:gd name="connsiteX1" fmla="*/ 474050 w 1022690"/>
              <a:gd name="connsiteY1" fmla="*/ 1097280 h 1969449"/>
              <a:gd name="connsiteX2" fmla="*/ 1610 w 1022690"/>
              <a:gd name="connsiteY2" fmla="*/ 1569720 h 1969449"/>
              <a:gd name="connsiteX3" fmla="*/ 336890 w 1022690"/>
              <a:gd name="connsiteY3" fmla="*/ 1965960 h 1969449"/>
              <a:gd name="connsiteX4" fmla="*/ 794090 w 1022690"/>
              <a:gd name="connsiteY4" fmla="*/ 1645920 h 1969449"/>
              <a:gd name="connsiteX5" fmla="*/ 336890 w 1022690"/>
              <a:gd name="connsiteY5" fmla="*/ 0 h 1969449"/>
              <a:gd name="connsiteX0" fmla="*/ 1026091 w 1026091"/>
              <a:gd name="connsiteY0" fmla="*/ 182880 h 1969449"/>
              <a:gd name="connsiteX1" fmla="*/ 599371 w 1026091"/>
              <a:gd name="connsiteY1" fmla="*/ 1051560 h 1969449"/>
              <a:gd name="connsiteX2" fmla="*/ 5011 w 1026091"/>
              <a:gd name="connsiteY2" fmla="*/ 1569720 h 1969449"/>
              <a:gd name="connsiteX3" fmla="*/ 340291 w 1026091"/>
              <a:gd name="connsiteY3" fmla="*/ 1965960 h 1969449"/>
              <a:gd name="connsiteX4" fmla="*/ 797491 w 1026091"/>
              <a:gd name="connsiteY4" fmla="*/ 1645920 h 1969449"/>
              <a:gd name="connsiteX5" fmla="*/ 340291 w 1026091"/>
              <a:gd name="connsiteY5" fmla="*/ 0 h 1969449"/>
              <a:gd name="connsiteX0" fmla="*/ 1026091 w 1026091"/>
              <a:gd name="connsiteY0" fmla="*/ 106680 h 1892582"/>
              <a:gd name="connsiteX1" fmla="*/ 599371 w 1026091"/>
              <a:gd name="connsiteY1" fmla="*/ 975360 h 1892582"/>
              <a:gd name="connsiteX2" fmla="*/ 5011 w 1026091"/>
              <a:gd name="connsiteY2" fmla="*/ 1493520 h 1892582"/>
              <a:gd name="connsiteX3" fmla="*/ 340291 w 1026091"/>
              <a:gd name="connsiteY3" fmla="*/ 1889760 h 1892582"/>
              <a:gd name="connsiteX4" fmla="*/ 797491 w 1026091"/>
              <a:gd name="connsiteY4" fmla="*/ 1569720 h 1892582"/>
              <a:gd name="connsiteX5" fmla="*/ 20251 w 1026091"/>
              <a:gd name="connsiteY5" fmla="*/ 0 h 1892582"/>
              <a:gd name="connsiteX0" fmla="*/ 1097280 w 1097280"/>
              <a:gd name="connsiteY0" fmla="*/ 304800 h 2092887"/>
              <a:gd name="connsiteX1" fmla="*/ 670560 w 1097280"/>
              <a:gd name="connsiteY1" fmla="*/ 1173480 h 2092887"/>
              <a:gd name="connsiteX2" fmla="*/ 76200 w 1097280"/>
              <a:gd name="connsiteY2" fmla="*/ 1691640 h 2092887"/>
              <a:gd name="connsiteX3" fmla="*/ 411480 w 1097280"/>
              <a:gd name="connsiteY3" fmla="*/ 2087880 h 2092887"/>
              <a:gd name="connsiteX4" fmla="*/ 868680 w 1097280"/>
              <a:gd name="connsiteY4" fmla="*/ 1767840 h 2092887"/>
              <a:gd name="connsiteX5" fmla="*/ 0 w 1097280"/>
              <a:gd name="connsiteY5" fmla="*/ 0 h 209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280" h="2092887">
                <a:moveTo>
                  <a:pt x="1097280" y="304800"/>
                </a:moveTo>
                <a:cubicBezTo>
                  <a:pt x="915670" y="652780"/>
                  <a:pt x="840740" y="942340"/>
                  <a:pt x="670560" y="1173480"/>
                </a:cubicBezTo>
                <a:cubicBezTo>
                  <a:pt x="500380" y="1404620"/>
                  <a:pt x="119380" y="1539240"/>
                  <a:pt x="76200" y="1691640"/>
                </a:cubicBezTo>
                <a:cubicBezTo>
                  <a:pt x="33020" y="1844040"/>
                  <a:pt x="279400" y="2075180"/>
                  <a:pt x="411480" y="2087880"/>
                </a:cubicBezTo>
                <a:cubicBezTo>
                  <a:pt x="543560" y="2100580"/>
                  <a:pt x="937260" y="2115820"/>
                  <a:pt x="868680" y="1767840"/>
                </a:cubicBezTo>
                <a:cubicBezTo>
                  <a:pt x="800100" y="1419860"/>
                  <a:pt x="294640" y="740410"/>
                  <a:pt x="0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ホームベース 77"/>
          <p:cNvSpPr/>
          <p:nvPr/>
        </p:nvSpPr>
        <p:spPr>
          <a:xfrm rot="14718299">
            <a:off x="9967583" y="5075576"/>
            <a:ext cx="500666" cy="188170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角丸四角形吹き出し 53"/>
          <p:cNvSpPr/>
          <p:nvPr/>
        </p:nvSpPr>
        <p:spPr>
          <a:xfrm>
            <a:off x="9458986" y="2669381"/>
            <a:ext cx="2471436" cy="1306305"/>
          </a:xfrm>
          <a:prstGeom prst="wedgeRoundRectCallout">
            <a:avLst>
              <a:gd name="adj1" fmla="val 3153"/>
              <a:gd name="adj2" fmla="val 11600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270°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旋回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ロングへ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角丸四角形吹き出し 54"/>
          <p:cNvSpPr/>
          <p:nvPr/>
        </p:nvSpPr>
        <p:spPr>
          <a:xfrm>
            <a:off x="6757752" y="4266708"/>
            <a:ext cx="2248141" cy="693371"/>
          </a:xfrm>
          <a:prstGeom prst="wedgeRoundRectCallout">
            <a:avLst>
              <a:gd name="adj1" fmla="val -13479"/>
              <a:gd name="adj2" fmla="val 14349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しまった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ホームベース 57"/>
          <p:cNvSpPr/>
          <p:nvPr/>
        </p:nvSpPr>
        <p:spPr>
          <a:xfrm rot="19759734">
            <a:off x="11457706" y="5964466"/>
            <a:ext cx="468979" cy="157673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9808419" y="5942423"/>
            <a:ext cx="1584960" cy="766528"/>
          </a:xfrm>
          <a:custGeom>
            <a:avLst/>
            <a:gdLst>
              <a:gd name="connsiteX0" fmla="*/ 0 w 1584960"/>
              <a:gd name="connsiteY0" fmla="*/ 0 h 766528"/>
              <a:gd name="connsiteX1" fmla="*/ 411480 w 1584960"/>
              <a:gd name="connsiteY1" fmla="*/ 762000 h 766528"/>
              <a:gd name="connsiteX2" fmla="*/ 1584960 w 1584960"/>
              <a:gd name="connsiteY2" fmla="*/ 259080 h 76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960" h="766528">
                <a:moveTo>
                  <a:pt x="0" y="0"/>
                </a:moveTo>
                <a:cubicBezTo>
                  <a:pt x="73660" y="359410"/>
                  <a:pt x="147320" y="718820"/>
                  <a:pt x="411480" y="762000"/>
                </a:cubicBezTo>
                <a:cubicBezTo>
                  <a:pt x="675640" y="805180"/>
                  <a:pt x="1130300" y="532130"/>
                  <a:pt x="1584960" y="259080"/>
                </a:cubicBezTo>
              </a:path>
            </a:pathLst>
          </a:custGeom>
          <a:noFill/>
          <a:ln w="57150">
            <a:solidFill>
              <a:srgbClr val="0070C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24"/>
          <p:cNvSpPr/>
          <p:nvPr/>
        </p:nvSpPr>
        <p:spPr>
          <a:xfrm>
            <a:off x="3645384" y="4459970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5465353" y="5978769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-108011" y="5227196"/>
            <a:ext cx="1219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ホームベース 14"/>
          <p:cNvSpPr/>
          <p:nvPr/>
        </p:nvSpPr>
        <p:spPr>
          <a:xfrm rot="4355960">
            <a:off x="4890035" y="381384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0" y="4576801"/>
            <a:ext cx="1219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角丸四角形吹き出し 67"/>
          <p:cNvSpPr/>
          <p:nvPr/>
        </p:nvSpPr>
        <p:spPr>
          <a:xfrm>
            <a:off x="2043211" y="3550232"/>
            <a:ext cx="2331852" cy="693371"/>
          </a:xfrm>
          <a:prstGeom prst="wedgeRoundRectCallout">
            <a:avLst>
              <a:gd name="adj1" fmla="val 77201"/>
              <a:gd name="adj2" fmla="val -1439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勝った！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6507476">
            <a:off x="6904284" y="4480511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6507476">
            <a:off x="8148439" y="1158207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4141892">
            <a:off x="3657186" y="579552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3120" y="1282545"/>
            <a:ext cx="1219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0928" y="1921921"/>
            <a:ext cx="1219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角丸四角形吹き出し 30"/>
          <p:cNvSpPr/>
          <p:nvPr/>
        </p:nvSpPr>
        <p:spPr>
          <a:xfrm>
            <a:off x="8235368" y="2153887"/>
            <a:ext cx="3867576" cy="1306305"/>
          </a:xfrm>
          <a:prstGeom prst="wedgeRoundRectCallout">
            <a:avLst>
              <a:gd name="adj1" fmla="val -34036"/>
              <a:gd name="adj2" fmla="val -83469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競り勝っているし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スタボーだ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 rot="4141892">
            <a:off x="5544677" y="5370134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7473477">
            <a:off x="5923105" y="6131421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64059" y="127625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762375" y="375817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6962866" y="4215070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6095143" y="5927177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09913" y="4867677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03781" y="641649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3181803" y="373032"/>
            <a:ext cx="2585357" cy="560573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5767160" y="166716"/>
            <a:ext cx="2277247" cy="56959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コネクタ 45"/>
          <p:cNvCxnSpPr/>
          <p:nvPr/>
        </p:nvCxnSpPr>
        <p:spPr>
          <a:xfrm>
            <a:off x="336782" y="1980579"/>
            <a:ext cx="12594672" cy="23110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-501418" y="4989240"/>
            <a:ext cx="12594672" cy="231109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 rot="2611709">
            <a:off x="396702" y="6826748"/>
            <a:ext cx="6670909" cy="395170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2353326" y="4811544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950679" y="5063196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2979449" y="5063707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6405381" y="5899439"/>
            <a:ext cx="3913680" cy="693371"/>
          </a:xfrm>
          <a:prstGeom prst="wedgeRoundRectCallout">
            <a:avLst>
              <a:gd name="adj1" fmla="val 60031"/>
              <a:gd name="adj2" fmla="val -3523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ライン不利少ない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3371483">
            <a:off x="3218678" y="4953649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 rot="13588435">
            <a:off x="10424570" y="574617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1612075" y="6103283"/>
            <a:ext cx="3975191" cy="693371"/>
          </a:xfrm>
          <a:prstGeom prst="wedgeRoundRectCallout">
            <a:avLst>
              <a:gd name="adj1" fmla="val 9560"/>
              <a:gd name="adj2" fmla="val -74634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下ピントップ！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3803777" y="141666"/>
            <a:ext cx="1460039" cy="170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楕円 29"/>
          <p:cNvSpPr/>
          <p:nvPr/>
        </p:nvSpPr>
        <p:spPr>
          <a:xfrm>
            <a:off x="7592824" y="1895912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8820575" y="2905340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楕円 33"/>
          <p:cNvSpPr/>
          <p:nvPr/>
        </p:nvSpPr>
        <p:spPr>
          <a:xfrm>
            <a:off x="7266486" y="118497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楕円 34"/>
          <p:cNvSpPr/>
          <p:nvPr/>
        </p:nvSpPr>
        <p:spPr>
          <a:xfrm>
            <a:off x="6418052" y="-991553"/>
            <a:ext cx="2256638" cy="2158367"/>
          </a:xfrm>
          <a:prstGeom prst="ellipse">
            <a:avLst/>
          </a:prstGeom>
          <a:gradFill flip="none" rotWithShape="1">
            <a:gsLst>
              <a:gs pos="0">
                <a:srgbClr val="2E6DAE"/>
              </a:gs>
              <a:gs pos="28000">
                <a:schemeClr val="accent5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14612017">
            <a:off x="6934502" y="1713879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13371483">
            <a:off x="567290" y="2149753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7892622" y="971260"/>
            <a:ext cx="3913680" cy="693371"/>
          </a:xfrm>
          <a:prstGeom prst="wedgeRoundRectCallout">
            <a:avLst>
              <a:gd name="adj1" fmla="val -45838"/>
              <a:gd name="adj2" fmla="val 78784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パフで伸びるよ！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2421400" y="2401251"/>
            <a:ext cx="3343705" cy="693371"/>
          </a:xfrm>
          <a:prstGeom prst="wedgeRoundRectCallout">
            <a:avLst>
              <a:gd name="adj1" fmla="val -61371"/>
              <a:gd name="adj2" fmla="val 1191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うわ、抜かれた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933575" y="3048000"/>
            <a:ext cx="1371600" cy="1609725"/>
          </a:xfrm>
          <a:custGeom>
            <a:avLst/>
            <a:gdLst>
              <a:gd name="connsiteX0" fmla="*/ 1371600 w 1371600"/>
              <a:gd name="connsiteY0" fmla="*/ 1609725 h 1609725"/>
              <a:gd name="connsiteX1" fmla="*/ 0 w 1371600"/>
              <a:gd name="connsiteY1" fmla="*/ 0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600" h="1609725">
                <a:moveTo>
                  <a:pt x="1371600" y="1609725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8010525" y="2743200"/>
            <a:ext cx="2552700" cy="2695575"/>
          </a:xfrm>
          <a:custGeom>
            <a:avLst/>
            <a:gdLst>
              <a:gd name="connsiteX0" fmla="*/ 2552700 w 2552700"/>
              <a:gd name="connsiteY0" fmla="*/ 2695575 h 2695575"/>
              <a:gd name="connsiteX1" fmla="*/ 2228850 w 2552700"/>
              <a:gd name="connsiteY1" fmla="*/ 2305050 h 2695575"/>
              <a:gd name="connsiteX2" fmla="*/ 1676400 w 2552700"/>
              <a:gd name="connsiteY2" fmla="*/ 2009775 h 2695575"/>
              <a:gd name="connsiteX3" fmla="*/ 1095375 w 2552700"/>
              <a:gd name="connsiteY3" fmla="*/ 1266825 h 2695575"/>
              <a:gd name="connsiteX4" fmla="*/ 571500 w 2552700"/>
              <a:gd name="connsiteY4" fmla="*/ 971550 h 2695575"/>
              <a:gd name="connsiteX5" fmla="*/ 0 w 2552700"/>
              <a:gd name="connsiteY5" fmla="*/ 0 h 2695575"/>
              <a:gd name="connsiteX6" fmla="*/ 0 w 2552700"/>
              <a:gd name="connsiteY6" fmla="*/ 0 h 26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700" h="2695575">
                <a:moveTo>
                  <a:pt x="2552700" y="2695575"/>
                </a:moveTo>
                <a:cubicBezTo>
                  <a:pt x="2463800" y="2557462"/>
                  <a:pt x="2374900" y="2419350"/>
                  <a:pt x="2228850" y="2305050"/>
                </a:cubicBezTo>
                <a:cubicBezTo>
                  <a:pt x="2082800" y="2190750"/>
                  <a:pt x="1865312" y="2182812"/>
                  <a:pt x="1676400" y="2009775"/>
                </a:cubicBezTo>
                <a:cubicBezTo>
                  <a:pt x="1487488" y="1836738"/>
                  <a:pt x="1279525" y="1439862"/>
                  <a:pt x="1095375" y="1266825"/>
                </a:cubicBezTo>
                <a:cubicBezTo>
                  <a:pt x="911225" y="1093787"/>
                  <a:pt x="754062" y="1182687"/>
                  <a:pt x="571500" y="971550"/>
                </a:cubicBezTo>
                <a:cubicBezTo>
                  <a:pt x="388938" y="76041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2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24"/>
          <p:cNvSpPr/>
          <p:nvPr/>
        </p:nvSpPr>
        <p:spPr>
          <a:xfrm>
            <a:off x="3645384" y="4459970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5763187" y="85458"/>
            <a:ext cx="1401261" cy="4999290"/>
          </a:xfrm>
          <a:custGeom>
            <a:avLst/>
            <a:gdLst>
              <a:gd name="connsiteX0" fmla="*/ 757254 w 1401261"/>
              <a:gd name="connsiteY0" fmla="*/ 0 h 4999290"/>
              <a:gd name="connsiteX1" fmla="*/ 1381097 w 1401261"/>
              <a:gd name="connsiteY1" fmla="*/ 1726250 h 4999290"/>
              <a:gd name="connsiteX2" fmla="*/ 90682 w 1401261"/>
              <a:gd name="connsiteY2" fmla="*/ 3589234 h 4999290"/>
              <a:gd name="connsiteX3" fmla="*/ 210323 w 1401261"/>
              <a:gd name="connsiteY3" fmla="*/ 4999290 h 4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1261" h="4999290">
                <a:moveTo>
                  <a:pt x="757254" y="0"/>
                </a:moveTo>
                <a:cubicBezTo>
                  <a:pt x="1124723" y="564022"/>
                  <a:pt x="1492192" y="1128044"/>
                  <a:pt x="1381097" y="1726250"/>
                </a:cubicBezTo>
                <a:cubicBezTo>
                  <a:pt x="1270002" y="2324456"/>
                  <a:pt x="285811" y="3043727"/>
                  <a:pt x="90682" y="3589234"/>
                </a:cubicBezTo>
                <a:cubicBezTo>
                  <a:pt x="-104447" y="4134741"/>
                  <a:pt x="52938" y="4567015"/>
                  <a:pt x="210323" y="499929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6776814" y="145278"/>
            <a:ext cx="2033981" cy="5264210"/>
          </a:xfrm>
          <a:custGeom>
            <a:avLst/>
            <a:gdLst>
              <a:gd name="connsiteX0" fmla="*/ 1145136 w 1965413"/>
              <a:gd name="connsiteY0" fmla="*/ 0 h 5204389"/>
              <a:gd name="connsiteX1" fmla="*/ 1922804 w 1965413"/>
              <a:gd name="connsiteY1" fmla="*/ 2290273 h 5204389"/>
              <a:gd name="connsiteX2" fmla="*/ 0 w 1965413"/>
              <a:gd name="connsiteY2" fmla="*/ 5204389 h 5204389"/>
              <a:gd name="connsiteX0" fmla="*/ 1145136 w 2070447"/>
              <a:gd name="connsiteY0" fmla="*/ 0 h 5204389"/>
              <a:gd name="connsiteX1" fmla="*/ 2033900 w 2070447"/>
              <a:gd name="connsiteY1" fmla="*/ 2025354 h 5204389"/>
              <a:gd name="connsiteX2" fmla="*/ 0 w 2070447"/>
              <a:gd name="connsiteY2" fmla="*/ 5204389 h 5204389"/>
              <a:gd name="connsiteX0" fmla="*/ 1145136 w 2033914"/>
              <a:gd name="connsiteY0" fmla="*/ 0 h 5204389"/>
              <a:gd name="connsiteX1" fmla="*/ 2033900 w 2033914"/>
              <a:gd name="connsiteY1" fmla="*/ 2025354 h 5204389"/>
              <a:gd name="connsiteX2" fmla="*/ 0 w 2033914"/>
              <a:gd name="connsiteY2" fmla="*/ 5204389 h 5204389"/>
              <a:gd name="connsiteX0" fmla="*/ 1316052 w 2090742"/>
              <a:gd name="connsiteY0" fmla="*/ 0 h 5264210"/>
              <a:gd name="connsiteX1" fmla="*/ 2033900 w 2090742"/>
              <a:gd name="connsiteY1" fmla="*/ 2085175 h 5264210"/>
              <a:gd name="connsiteX2" fmla="*/ 0 w 2090742"/>
              <a:gd name="connsiteY2" fmla="*/ 5264210 h 5264210"/>
              <a:gd name="connsiteX0" fmla="*/ 1316052 w 2082040"/>
              <a:gd name="connsiteY0" fmla="*/ 0 h 5264210"/>
              <a:gd name="connsiteX1" fmla="*/ 2033900 w 2082040"/>
              <a:gd name="connsiteY1" fmla="*/ 2085175 h 5264210"/>
              <a:gd name="connsiteX2" fmla="*/ 0 w 2082040"/>
              <a:gd name="connsiteY2" fmla="*/ 5264210 h 5264210"/>
              <a:gd name="connsiteX0" fmla="*/ 1316052 w 2033981"/>
              <a:gd name="connsiteY0" fmla="*/ 0 h 5264210"/>
              <a:gd name="connsiteX1" fmla="*/ 2033900 w 2033981"/>
              <a:gd name="connsiteY1" fmla="*/ 2085175 h 5264210"/>
              <a:gd name="connsiteX2" fmla="*/ 0 w 2033981"/>
              <a:gd name="connsiteY2" fmla="*/ 5264210 h 52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3981" h="5264210">
                <a:moveTo>
                  <a:pt x="1316052" y="0"/>
                </a:moveTo>
                <a:cubicBezTo>
                  <a:pt x="1672127" y="831078"/>
                  <a:pt x="2022505" y="1472727"/>
                  <a:pt x="2033900" y="2085175"/>
                </a:cubicBezTo>
                <a:cubicBezTo>
                  <a:pt x="2045295" y="2697623"/>
                  <a:pt x="865974" y="4240851"/>
                  <a:pt x="0" y="526421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7884437">
            <a:off x="6924674" y="4431711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5465353" y="5978769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7484198">
            <a:off x="6185042" y="2404541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7884437">
            <a:off x="7942785" y="2975808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4014988">
            <a:off x="6278626" y="378893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ホームベース 33"/>
          <p:cNvSpPr/>
          <p:nvPr/>
        </p:nvSpPr>
        <p:spPr>
          <a:xfrm rot="4709665">
            <a:off x="5248698" y="401718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7056722" y="4180725"/>
            <a:ext cx="842629" cy="8426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09913" y="4867677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 rot="845853">
            <a:off x="3919414" y="223694"/>
            <a:ext cx="4862604" cy="5812053"/>
            <a:chOff x="3457942" y="273570"/>
            <a:chExt cx="4862604" cy="5812053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3457942" y="479886"/>
              <a:ext cx="2585357" cy="560573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6043299" y="273570"/>
              <a:ext cx="2277247" cy="569590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楕円 35"/>
          <p:cNvSpPr/>
          <p:nvPr/>
        </p:nvSpPr>
        <p:spPr>
          <a:xfrm>
            <a:off x="9042766" y="5985950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4120081">
            <a:off x="7916659" y="713273"/>
            <a:ext cx="1053008" cy="395762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3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楕円 24"/>
          <p:cNvSpPr/>
          <p:nvPr/>
        </p:nvSpPr>
        <p:spPr>
          <a:xfrm>
            <a:off x="3859809" y="1826273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円柱 12"/>
          <p:cNvSpPr/>
          <p:nvPr/>
        </p:nvSpPr>
        <p:spPr>
          <a:xfrm>
            <a:off x="5513382" y="3414463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ホームベース 14"/>
          <p:cNvSpPr/>
          <p:nvPr/>
        </p:nvSpPr>
        <p:spPr>
          <a:xfrm rot="2700000">
            <a:off x="5072761" y="1049769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角丸四角形吹き出し 58"/>
          <p:cNvSpPr/>
          <p:nvPr/>
        </p:nvSpPr>
        <p:spPr>
          <a:xfrm>
            <a:off x="7765912" y="4175361"/>
            <a:ext cx="4189654" cy="1306305"/>
          </a:xfrm>
          <a:prstGeom prst="wedgeRoundRectCallout">
            <a:avLst>
              <a:gd name="adj1" fmla="val -56469"/>
              <a:gd name="adj2" fmla="val -3430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マーク下端を狙いティラーを戻す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247096" y="271285"/>
            <a:ext cx="4136897" cy="1306305"/>
          </a:xfrm>
          <a:prstGeom prst="wedgeRoundRectCallout">
            <a:avLst>
              <a:gd name="adj1" fmla="val 62711"/>
              <a:gd name="adj2" fmla="val 1929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エリア線を目安に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最初は遠目に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4383993" y="1664577"/>
            <a:ext cx="3151275" cy="2532835"/>
          </a:xfrm>
          <a:custGeom>
            <a:avLst/>
            <a:gdLst>
              <a:gd name="connsiteX0" fmla="*/ 1598063 w 3134024"/>
              <a:gd name="connsiteY0" fmla="*/ 0 h 2680191"/>
              <a:gd name="connsiteX1" fmla="*/ 3025211 w 3134024"/>
              <a:gd name="connsiteY1" fmla="*/ 1452785 h 2680191"/>
              <a:gd name="connsiteX2" fmla="*/ 2837203 w 3134024"/>
              <a:gd name="connsiteY2" fmla="*/ 2427006 h 2680191"/>
              <a:gd name="connsiteX3" fmla="*/ 1264777 w 3134024"/>
              <a:gd name="connsiteY3" fmla="*/ 2632105 h 2680191"/>
              <a:gd name="connsiteX4" fmla="*/ 0 w 3134024"/>
              <a:gd name="connsiteY4" fmla="*/ 1683522 h 2680191"/>
              <a:gd name="connsiteX0" fmla="*/ 1598063 w 3149154"/>
              <a:gd name="connsiteY0" fmla="*/ 0 h 2680191"/>
              <a:gd name="connsiteX1" fmla="*/ 3025211 w 3149154"/>
              <a:gd name="connsiteY1" fmla="*/ 1452785 h 2680191"/>
              <a:gd name="connsiteX2" fmla="*/ 2837203 w 3149154"/>
              <a:gd name="connsiteY2" fmla="*/ 2427006 h 2680191"/>
              <a:gd name="connsiteX3" fmla="*/ 1264777 w 3149154"/>
              <a:gd name="connsiteY3" fmla="*/ 2632105 h 2680191"/>
              <a:gd name="connsiteX4" fmla="*/ 0 w 3149154"/>
              <a:gd name="connsiteY4" fmla="*/ 1683522 h 2680191"/>
              <a:gd name="connsiteX0" fmla="*/ 1598063 w 3139154"/>
              <a:gd name="connsiteY0" fmla="*/ 0 h 2686065"/>
              <a:gd name="connsiteX1" fmla="*/ 3025211 w 3139154"/>
              <a:gd name="connsiteY1" fmla="*/ 1452785 h 2686065"/>
              <a:gd name="connsiteX2" fmla="*/ 2837203 w 3139154"/>
              <a:gd name="connsiteY2" fmla="*/ 2427006 h 2686065"/>
              <a:gd name="connsiteX3" fmla="*/ 1264777 w 3139154"/>
              <a:gd name="connsiteY3" fmla="*/ 2632105 h 2686065"/>
              <a:gd name="connsiteX4" fmla="*/ 0 w 3139154"/>
              <a:gd name="connsiteY4" fmla="*/ 1683522 h 2686065"/>
              <a:gd name="connsiteX0" fmla="*/ 1598063 w 3151275"/>
              <a:gd name="connsiteY0" fmla="*/ 0 h 2592770"/>
              <a:gd name="connsiteX1" fmla="*/ 3025211 w 3151275"/>
              <a:gd name="connsiteY1" fmla="*/ 1452785 h 2592770"/>
              <a:gd name="connsiteX2" fmla="*/ 2837203 w 3151275"/>
              <a:gd name="connsiteY2" fmla="*/ 2427006 h 2592770"/>
              <a:gd name="connsiteX3" fmla="*/ 1213502 w 3151275"/>
              <a:gd name="connsiteY3" fmla="*/ 2521010 h 2592770"/>
              <a:gd name="connsiteX4" fmla="*/ 0 w 3151275"/>
              <a:gd name="connsiteY4" fmla="*/ 1683522 h 2592770"/>
              <a:gd name="connsiteX0" fmla="*/ 1598063 w 3151275"/>
              <a:gd name="connsiteY0" fmla="*/ 0 h 2549264"/>
              <a:gd name="connsiteX1" fmla="*/ 3025211 w 3151275"/>
              <a:gd name="connsiteY1" fmla="*/ 1452785 h 2549264"/>
              <a:gd name="connsiteX2" fmla="*/ 2837203 w 3151275"/>
              <a:gd name="connsiteY2" fmla="*/ 2427006 h 2549264"/>
              <a:gd name="connsiteX3" fmla="*/ 1213502 w 3151275"/>
              <a:gd name="connsiteY3" fmla="*/ 2521010 h 2549264"/>
              <a:gd name="connsiteX4" fmla="*/ 0 w 3151275"/>
              <a:gd name="connsiteY4" fmla="*/ 1683522 h 2549264"/>
              <a:gd name="connsiteX0" fmla="*/ 1598063 w 3151275"/>
              <a:gd name="connsiteY0" fmla="*/ 0 h 2532835"/>
              <a:gd name="connsiteX1" fmla="*/ 3025211 w 3151275"/>
              <a:gd name="connsiteY1" fmla="*/ 1452785 h 2532835"/>
              <a:gd name="connsiteX2" fmla="*/ 2837203 w 3151275"/>
              <a:gd name="connsiteY2" fmla="*/ 2427006 h 2532835"/>
              <a:gd name="connsiteX3" fmla="*/ 1213502 w 3151275"/>
              <a:gd name="connsiteY3" fmla="*/ 2521010 h 2532835"/>
              <a:gd name="connsiteX4" fmla="*/ 0 w 3151275"/>
              <a:gd name="connsiteY4" fmla="*/ 1683522 h 253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275" h="2532835">
                <a:moveTo>
                  <a:pt x="1598063" y="0"/>
                </a:moveTo>
                <a:cubicBezTo>
                  <a:pt x="2208375" y="524142"/>
                  <a:pt x="2784505" y="1125196"/>
                  <a:pt x="3025211" y="1452785"/>
                </a:cubicBezTo>
                <a:cubicBezTo>
                  <a:pt x="3265917" y="1780374"/>
                  <a:pt x="3139154" y="2248969"/>
                  <a:pt x="2837203" y="2427006"/>
                </a:cubicBezTo>
                <a:cubicBezTo>
                  <a:pt x="2535252" y="2605043"/>
                  <a:pt x="1694914" y="2499646"/>
                  <a:pt x="1213502" y="2521010"/>
                </a:cubicBezTo>
                <a:cubicBezTo>
                  <a:pt x="732090" y="2542374"/>
                  <a:pt x="395955" y="2095856"/>
                  <a:pt x="0" y="1683522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0800000">
            <a:off x="6346508" y="3999531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 rot="10800000">
            <a:off x="4895438" y="3998406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533400" y="4077080"/>
            <a:ext cx="3903350" cy="693371"/>
          </a:xfrm>
          <a:prstGeom prst="wedgeRoundRectCallout">
            <a:avLst>
              <a:gd name="adj1" fmla="val 56029"/>
              <a:gd name="adj2" fmla="val -2752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抜けたら</a:t>
            </a:r>
            <a:r>
              <a:rPr lang="en-US" altLang="ja-JP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BestVMG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ホームベース 29"/>
          <p:cNvSpPr/>
          <p:nvPr/>
        </p:nvSpPr>
        <p:spPr>
          <a:xfrm rot="2700000">
            <a:off x="6611867" y="2567648"/>
            <a:ext cx="1053008" cy="395762"/>
          </a:xfrm>
          <a:prstGeom prst="homePlate">
            <a:avLst>
              <a:gd name="adj" fmla="val 132143"/>
            </a:avLst>
          </a:prstGeom>
          <a:ln w="57150"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7138371" y="1004573"/>
            <a:ext cx="4513809" cy="1306305"/>
          </a:xfrm>
          <a:prstGeom prst="wedgeRoundRectCallout">
            <a:avLst>
              <a:gd name="adj1" fmla="val -42959"/>
              <a:gd name="adj2" fmla="val 9287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全力旋回を始める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タイミングが大事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左中かっこ 3"/>
          <p:cNvSpPr/>
          <p:nvPr/>
        </p:nvSpPr>
        <p:spPr>
          <a:xfrm rot="16200000">
            <a:off x="5969735" y="3422146"/>
            <a:ext cx="401849" cy="2457715"/>
          </a:xfrm>
          <a:prstGeom prst="leftBrace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3718560" y="5507956"/>
            <a:ext cx="4108311" cy="1220904"/>
          </a:xfrm>
          <a:prstGeom prst="wedgeRoundRectCallout">
            <a:avLst>
              <a:gd name="adj1" fmla="val 9269"/>
              <a:gd name="adj2" fmla="val -10127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徐々にこの調節を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短く・無くす練習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1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フリーフォーム 67"/>
          <p:cNvSpPr/>
          <p:nvPr/>
        </p:nvSpPr>
        <p:spPr>
          <a:xfrm>
            <a:off x="8819499" y="44245"/>
            <a:ext cx="1002927" cy="5161936"/>
          </a:xfrm>
          <a:custGeom>
            <a:avLst/>
            <a:gdLst>
              <a:gd name="connsiteX0" fmla="*/ 1003040 w 1003040"/>
              <a:gd name="connsiteY0" fmla="*/ 0 h 5161936"/>
              <a:gd name="connsiteX1" fmla="*/ 149 w 1003040"/>
              <a:gd name="connsiteY1" fmla="*/ 3318387 h 5161936"/>
              <a:gd name="connsiteX2" fmla="*/ 944046 w 1003040"/>
              <a:gd name="connsiteY2" fmla="*/ 5161936 h 5161936"/>
              <a:gd name="connsiteX0" fmla="*/ 1002927 w 1002927"/>
              <a:gd name="connsiteY0" fmla="*/ 0 h 5161936"/>
              <a:gd name="connsiteX1" fmla="*/ 36 w 1002927"/>
              <a:gd name="connsiteY1" fmla="*/ 3318387 h 5161936"/>
              <a:gd name="connsiteX2" fmla="*/ 943933 w 1002927"/>
              <a:gd name="connsiteY2" fmla="*/ 5161936 h 5161936"/>
              <a:gd name="connsiteX0" fmla="*/ 1002927 w 1002927"/>
              <a:gd name="connsiteY0" fmla="*/ 0 h 5161936"/>
              <a:gd name="connsiteX1" fmla="*/ 36 w 1002927"/>
              <a:gd name="connsiteY1" fmla="*/ 3318387 h 5161936"/>
              <a:gd name="connsiteX2" fmla="*/ 943933 w 1002927"/>
              <a:gd name="connsiteY2" fmla="*/ 5161936 h 516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2927" h="5161936">
                <a:moveTo>
                  <a:pt x="1002927" y="0"/>
                </a:moveTo>
                <a:cubicBezTo>
                  <a:pt x="506397" y="1229032"/>
                  <a:pt x="-4881" y="2989006"/>
                  <a:pt x="36" y="3318387"/>
                </a:cubicBezTo>
                <a:cubicBezTo>
                  <a:pt x="4953" y="3647768"/>
                  <a:pt x="467068" y="4670323"/>
                  <a:pt x="943933" y="5161936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7565923" y="162232"/>
            <a:ext cx="2315481" cy="2890684"/>
          </a:xfrm>
          <a:custGeom>
            <a:avLst/>
            <a:gdLst>
              <a:gd name="connsiteX0" fmla="*/ 0 w 2315481"/>
              <a:gd name="connsiteY0" fmla="*/ 0 h 2890684"/>
              <a:gd name="connsiteX1" fmla="*/ 280219 w 2315481"/>
              <a:gd name="connsiteY1" fmla="*/ 1194620 h 2890684"/>
              <a:gd name="connsiteX2" fmla="*/ 1401096 w 2315481"/>
              <a:gd name="connsiteY2" fmla="*/ 1563329 h 2890684"/>
              <a:gd name="connsiteX3" fmla="*/ 2271251 w 2315481"/>
              <a:gd name="connsiteY3" fmla="*/ 1696065 h 2890684"/>
              <a:gd name="connsiteX4" fmla="*/ 2109019 w 2315481"/>
              <a:gd name="connsiteY4" fmla="*/ 2890684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481" h="2890684">
                <a:moveTo>
                  <a:pt x="0" y="0"/>
                </a:moveTo>
                <a:cubicBezTo>
                  <a:pt x="23351" y="467032"/>
                  <a:pt x="46703" y="934065"/>
                  <a:pt x="280219" y="1194620"/>
                </a:cubicBezTo>
                <a:cubicBezTo>
                  <a:pt x="513735" y="1455175"/>
                  <a:pt x="1069257" y="1479755"/>
                  <a:pt x="1401096" y="1563329"/>
                </a:cubicBezTo>
                <a:cubicBezTo>
                  <a:pt x="1732935" y="1646903"/>
                  <a:pt x="2153264" y="1474839"/>
                  <a:pt x="2271251" y="1696065"/>
                </a:cubicBezTo>
                <a:cubicBezTo>
                  <a:pt x="2389238" y="1917291"/>
                  <a:pt x="2249128" y="2403987"/>
                  <a:pt x="2109019" y="2890684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 flipV="1">
            <a:off x="9983870" y="3733606"/>
            <a:ext cx="932793" cy="28847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546412" y="3677944"/>
            <a:ext cx="1326559" cy="287633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1784609" y="2020529"/>
            <a:ext cx="2816889" cy="2993923"/>
          </a:xfrm>
          <a:custGeom>
            <a:avLst/>
            <a:gdLst>
              <a:gd name="connsiteX0" fmla="*/ 1806583 w 1806583"/>
              <a:gd name="connsiteY0" fmla="*/ 1814052 h 1814052"/>
              <a:gd name="connsiteX1" fmla="*/ 140015 w 1806583"/>
              <a:gd name="connsiteY1" fmla="*/ 634181 h 1814052"/>
              <a:gd name="connsiteX2" fmla="*/ 213757 w 1806583"/>
              <a:gd name="connsiteY2" fmla="*/ 206477 h 1814052"/>
              <a:gd name="connsiteX3" fmla="*/ 1201899 w 1806583"/>
              <a:gd name="connsiteY3" fmla="*/ 0 h 1814052"/>
              <a:gd name="connsiteX0" fmla="*/ 1806583 w 1806583"/>
              <a:gd name="connsiteY0" fmla="*/ 1814052 h 1814052"/>
              <a:gd name="connsiteX1" fmla="*/ 140015 w 1806583"/>
              <a:gd name="connsiteY1" fmla="*/ 634181 h 1814052"/>
              <a:gd name="connsiteX2" fmla="*/ 213757 w 1806583"/>
              <a:gd name="connsiteY2" fmla="*/ 206477 h 1814052"/>
              <a:gd name="connsiteX3" fmla="*/ 1201899 w 1806583"/>
              <a:gd name="connsiteY3" fmla="*/ 0 h 1814052"/>
              <a:gd name="connsiteX0" fmla="*/ 3041443 w 3041443"/>
              <a:gd name="connsiteY0" fmla="*/ 2993923 h 2993923"/>
              <a:gd name="connsiteX1" fmla="*/ 224501 w 3041443"/>
              <a:gd name="connsiteY1" fmla="*/ 634181 h 2993923"/>
              <a:gd name="connsiteX2" fmla="*/ 298243 w 3041443"/>
              <a:gd name="connsiteY2" fmla="*/ 206477 h 2993923"/>
              <a:gd name="connsiteX3" fmla="*/ 1286385 w 3041443"/>
              <a:gd name="connsiteY3" fmla="*/ 0 h 2993923"/>
              <a:gd name="connsiteX0" fmla="*/ 3041443 w 3041443"/>
              <a:gd name="connsiteY0" fmla="*/ 2993923 h 2993923"/>
              <a:gd name="connsiteX1" fmla="*/ 224501 w 3041443"/>
              <a:gd name="connsiteY1" fmla="*/ 634181 h 2993923"/>
              <a:gd name="connsiteX2" fmla="*/ 298243 w 3041443"/>
              <a:gd name="connsiteY2" fmla="*/ 206477 h 2993923"/>
              <a:gd name="connsiteX3" fmla="*/ 1286385 w 3041443"/>
              <a:gd name="connsiteY3" fmla="*/ 0 h 2993923"/>
              <a:gd name="connsiteX0" fmla="*/ 2861476 w 2861476"/>
              <a:gd name="connsiteY0" fmla="*/ 2993923 h 2993923"/>
              <a:gd name="connsiteX1" fmla="*/ 324754 w 2861476"/>
              <a:gd name="connsiteY1" fmla="*/ 914401 h 2993923"/>
              <a:gd name="connsiteX2" fmla="*/ 118276 w 2861476"/>
              <a:gd name="connsiteY2" fmla="*/ 206477 h 2993923"/>
              <a:gd name="connsiteX3" fmla="*/ 1106418 w 2861476"/>
              <a:gd name="connsiteY3" fmla="*/ 0 h 2993923"/>
              <a:gd name="connsiteX0" fmla="*/ 2816889 w 2816889"/>
              <a:gd name="connsiteY0" fmla="*/ 2993923 h 2993923"/>
              <a:gd name="connsiteX1" fmla="*/ 280167 w 2816889"/>
              <a:gd name="connsiteY1" fmla="*/ 914401 h 2993923"/>
              <a:gd name="connsiteX2" fmla="*/ 73689 w 2816889"/>
              <a:gd name="connsiteY2" fmla="*/ 206477 h 2993923"/>
              <a:gd name="connsiteX3" fmla="*/ 1061831 w 2816889"/>
              <a:gd name="connsiteY3" fmla="*/ 0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889" h="2993923">
                <a:moveTo>
                  <a:pt x="2816889" y="2993923"/>
                </a:moveTo>
                <a:cubicBezTo>
                  <a:pt x="2116340" y="2449462"/>
                  <a:pt x="589883" y="1187246"/>
                  <a:pt x="280167" y="914401"/>
                </a:cubicBezTo>
                <a:cubicBezTo>
                  <a:pt x="-29549" y="641556"/>
                  <a:pt x="-56588" y="358877"/>
                  <a:pt x="73689" y="206477"/>
                </a:cubicBezTo>
                <a:cubicBezTo>
                  <a:pt x="203966" y="54077"/>
                  <a:pt x="656250" y="50390"/>
                  <a:pt x="1061831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106127" y="1327355"/>
            <a:ext cx="2802363" cy="3701845"/>
          </a:xfrm>
          <a:custGeom>
            <a:avLst/>
            <a:gdLst>
              <a:gd name="connsiteX0" fmla="*/ 0 w 2114061"/>
              <a:gd name="connsiteY0" fmla="*/ 2610464 h 2610464"/>
              <a:gd name="connsiteX1" fmla="*/ 235974 w 2114061"/>
              <a:gd name="connsiteY1" fmla="*/ 2256503 h 2610464"/>
              <a:gd name="connsiteX2" fmla="*/ 1165123 w 2114061"/>
              <a:gd name="connsiteY2" fmla="*/ 2344993 h 2610464"/>
              <a:gd name="connsiteX3" fmla="*/ 2109020 w 2114061"/>
              <a:gd name="connsiteY3" fmla="*/ 1179871 h 2610464"/>
              <a:gd name="connsiteX4" fmla="*/ 737420 w 2114061"/>
              <a:gd name="connsiteY4" fmla="*/ 0 h 2610464"/>
              <a:gd name="connsiteX0" fmla="*/ 0 w 2109193"/>
              <a:gd name="connsiteY0" fmla="*/ 2610464 h 2610464"/>
              <a:gd name="connsiteX1" fmla="*/ 235974 w 2109193"/>
              <a:gd name="connsiteY1" fmla="*/ 2256503 h 2610464"/>
              <a:gd name="connsiteX2" fmla="*/ 1165123 w 2109193"/>
              <a:gd name="connsiteY2" fmla="*/ 2344993 h 2610464"/>
              <a:gd name="connsiteX3" fmla="*/ 2109020 w 2109193"/>
              <a:gd name="connsiteY3" fmla="*/ 1179871 h 2610464"/>
              <a:gd name="connsiteX4" fmla="*/ 737420 w 2109193"/>
              <a:gd name="connsiteY4" fmla="*/ 0 h 2610464"/>
              <a:gd name="connsiteX0" fmla="*/ 0 w 2109172"/>
              <a:gd name="connsiteY0" fmla="*/ 2610464 h 2610464"/>
              <a:gd name="connsiteX1" fmla="*/ 235974 w 2109172"/>
              <a:gd name="connsiteY1" fmla="*/ 2256503 h 2610464"/>
              <a:gd name="connsiteX2" fmla="*/ 1165123 w 2109172"/>
              <a:gd name="connsiteY2" fmla="*/ 2344993 h 2610464"/>
              <a:gd name="connsiteX3" fmla="*/ 2109020 w 2109172"/>
              <a:gd name="connsiteY3" fmla="*/ 1179871 h 2610464"/>
              <a:gd name="connsiteX4" fmla="*/ 737420 w 2109172"/>
              <a:gd name="connsiteY4" fmla="*/ 0 h 2610464"/>
              <a:gd name="connsiteX0" fmla="*/ 0 w 2109172"/>
              <a:gd name="connsiteY0" fmla="*/ 2610464 h 2610464"/>
              <a:gd name="connsiteX1" fmla="*/ 235974 w 2109172"/>
              <a:gd name="connsiteY1" fmla="*/ 2256503 h 2610464"/>
              <a:gd name="connsiteX2" fmla="*/ 1165123 w 2109172"/>
              <a:gd name="connsiteY2" fmla="*/ 2344993 h 2610464"/>
              <a:gd name="connsiteX3" fmla="*/ 2109020 w 2109172"/>
              <a:gd name="connsiteY3" fmla="*/ 1179871 h 2610464"/>
              <a:gd name="connsiteX4" fmla="*/ 737420 w 2109172"/>
              <a:gd name="connsiteY4" fmla="*/ 0 h 2610464"/>
              <a:gd name="connsiteX0" fmla="*/ 0 w 2109191"/>
              <a:gd name="connsiteY0" fmla="*/ 2610464 h 2610464"/>
              <a:gd name="connsiteX1" fmla="*/ 280219 w 2109191"/>
              <a:gd name="connsiteY1" fmla="*/ 2286000 h 2610464"/>
              <a:gd name="connsiteX2" fmla="*/ 1165123 w 2109191"/>
              <a:gd name="connsiteY2" fmla="*/ 2344993 h 2610464"/>
              <a:gd name="connsiteX3" fmla="*/ 2109020 w 2109191"/>
              <a:gd name="connsiteY3" fmla="*/ 1179871 h 2610464"/>
              <a:gd name="connsiteX4" fmla="*/ 737420 w 2109191"/>
              <a:gd name="connsiteY4" fmla="*/ 0 h 2610464"/>
              <a:gd name="connsiteX0" fmla="*/ 0 w 2802366"/>
              <a:gd name="connsiteY0" fmla="*/ 3701845 h 3701845"/>
              <a:gd name="connsiteX1" fmla="*/ 973394 w 2802366"/>
              <a:gd name="connsiteY1" fmla="*/ 2286000 h 3701845"/>
              <a:gd name="connsiteX2" fmla="*/ 1858298 w 2802366"/>
              <a:gd name="connsiteY2" fmla="*/ 2344993 h 3701845"/>
              <a:gd name="connsiteX3" fmla="*/ 2802195 w 2802366"/>
              <a:gd name="connsiteY3" fmla="*/ 1179871 h 3701845"/>
              <a:gd name="connsiteX4" fmla="*/ 1430595 w 2802366"/>
              <a:gd name="connsiteY4" fmla="*/ 0 h 3701845"/>
              <a:gd name="connsiteX0" fmla="*/ 0 w 2802366"/>
              <a:gd name="connsiteY0" fmla="*/ 3701845 h 3701845"/>
              <a:gd name="connsiteX1" fmla="*/ 973394 w 2802366"/>
              <a:gd name="connsiteY1" fmla="*/ 2286000 h 3701845"/>
              <a:gd name="connsiteX2" fmla="*/ 1858298 w 2802366"/>
              <a:gd name="connsiteY2" fmla="*/ 2344993 h 3701845"/>
              <a:gd name="connsiteX3" fmla="*/ 2802195 w 2802366"/>
              <a:gd name="connsiteY3" fmla="*/ 1179871 h 3701845"/>
              <a:gd name="connsiteX4" fmla="*/ 1430595 w 2802366"/>
              <a:gd name="connsiteY4" fmla="*/ 0 h 3701845"/>
              <a:gd name="connsiteX0" fmla="*/ 0 w 2802363"/>
              <a:gd name="connsiteY0" fmla="*/ 3701845 h 3701845"/>
              <a:gd name="connsiteX1" fmla="*/ 1047136 w 2802363"/>
              <a:gd name="connsiteY1" fmla="*/ 2403988 h 3701845"/>
              <a:gd name="connsiteX2" fmla="*/ 1858298 w 2802363"/>
              <a:gd name="connsiteY2" fmla="*/ 2344993 h 3701845"/>
              <a:gd name="connsiteX3" fmla="*/ 2802195 w 2802363"/>
              <a:gd name="connsiteY3" fmla="*/ 1179871 h 3701845"/>
              <a:gd name="connsiteX4" fmla="*/ 1430595 w 2802363"/>
              <a:gd name="connsiteY4" fmla="*/ 0 h 3701845"/>
              <a:gd name="connsiteX0" fmla="*/ 0 w 2802363"/>
              <a:gd name="connsiteY0" fmla="*/ 3701845 h 3701845"/>
              <a:gd name="connsiteX1" fmla="*/ 1047136 w 2802363"/>
              <a:gd name="connsiteY1" fmla="*/ 2403988 h 3701845"/>
              <a:gd name="connsiteX2" fmla="*/ 1858298 w 2802363"/>
              <a:gd name="connsiteY2" fmla="*/ 2344993 h 3701845"/>
              <a:gd name="connsiteX3" fmla="*/ 2802195 w 2802363"/>
              <a:gd name="connsiteY3" fmla="*/ 1179871 h 3701845"/>
              <a:gd name="connsiteX4" fmla="*/ 1430595 w 2802363"/>
              <a:gd name="connsiteY4" fmla="*/ 0 h 37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363" h="3701845">
                <a:moveTo>
                  <a:pt x="0" y="3701845"/>
                </a:moveTo>
                <a:cubicBezTo>
                  <a:pt x="448596" y="3119284"/>
                  <a:pt x="766917" y="2718620"/>
                  <a:pt x="1047136" y="2403988"/>
                </a:cubicBezTo>
                <a:cubicBezTo>
                  <a:pt x="1327355" y="2089356"/>
                  <a:pt x="1565788" y="2549013"/>
                  <a:pt x="1858298" y="2344993"/>
                </a:cubicBezTo>
                <a:cubicBezTo>
                  <a:pt x="2150808" y="2140973"/>
                  <a:pt x="2814485" y="1393723"/>
                  <a:pt x="2802195" y="1179871"/>
                </a:cubicBezTo>
                <a:cubicBezTo>
                  <a:pt x="2789905" y="966019"/>
                  <a:pt x="2080753" y="394519"/>
                  <a:pt x="1430595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 rot="19824939">
            <a:off x="841974" y="960560"/>
            <a:ext cx="4755754" cy="5053514"/>
            <a:chOff x="7047556" y="1358596"/>
            <a:chExt cx="4755754" cy="5053514"/>
          </a:xfrm>
        </p:grpSpPr>
        <p:cxnSp>
          <p:nvCxnSpPr>
            <p:cNvPr id="24" name="直線コネクタ 23"/>
            <p:cNvCxnSpPr/>
            <p:nvPr/>
          </p:nvCxnSpPr>
          <p:spPr>
            <a:xfrm flipH="1">
              <a:off x="7047556" y="1358596"/>
              <a:ext cx="2418323" cy="103226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9458986" y="1364296"/>
              <a:ext cx="2344324" cy="504781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 rot="18586928">
            <a:off x="469111" y="5135527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3370381" y="6064551"/>
            <a:ext cx="2683351" cy="626275"/>
          </a:xfrm>
          <a:prstGeom prst="wedgeRoundRectCallout">
            <a:avLst>
              <a:gd name="adj1" fmla="val 14461"/>
              <a:gd name="adj2" fmla="val -9562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ホームベース 46"/>
          <p:cNvSpPr/>
          <p:nvPr/>
        </p:nvSpPr>
        <p:spPr>
          <a:xfrm rot="13285408">
            <a:off x="4528617" y="5132438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円弧 6"/>
          <p:cNvSpPr/>
          <p:nvPr/>
        </p:nvSpPr>
        <p:spPr>
          <a:xfrm rot="3836170">
            <a:off x="269441" y="492955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円弧 58"/>
          <p:cNvSpPr/>
          <p:nvPr/>
        </p:nvSpPr>
        <p:spPr>
          <a:xfrm rot="16858830" flipH="1">
            <a:off x="4728554" y="485545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8703029">
            <a:off x="2859995" y="322648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20153426">
            <a:off x="1769740" y="198634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円弧 83"/>
          <p:cNvSpPr/>
          <p:nvPr/>
        </p:nvSpPr>
        <p:spPr>
          <a:xfrm rot="4500000">
            <a:off x="1597599" y="1705357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円弧 84"/>
          <p:cNvSpPr/>
          <p:nvPr/>
        </p:nvSpPr>
        <p:spPr>
          <a:xfrm rot="3494769">
            <a:off x="2581072" y="306095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832488" y="108749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242429" y="6092209"/>
            <a:ext cx="2185456" cy="626275"/>
          </a:xfrm>
          <a:prstGeom prst="wedgeRoundRectCallout">
            <a:avLst>
              <a:gd name="adj1" fmla="val -25661"/>
              <a:gd name="adj2" fmla="val -105048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避けます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13274885">
            <a:off x="1933424" y="2979775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3285408">
            <a:off x="2925204" y="1743047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円弧 33"/>
          <p:cNvSpPr/>
          <p:nvPr/>
        </p:nvSpPr>
        <p:spPr>
          <a:xfrm rot="16858830" flipH="1">
            <a:off x="3128529" y="151019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3000038" y="701148"/>
            <a:ext cx="2683351" cy="626275"/>
          </a:xfrm>
          <a:prstGeom prst="wedgeRoundRectCallout">
            <a:avLst>
              <a:gd name="adj1" fmla="val -34455"/>
              <a:gd name="adj2" fmla="val 9276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14750" y="1774163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9783821" y="6306113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8770817" y="164510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84273" y="3778669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8" name="円弧 57"/>
          <p:cNvSpPr/>
          <p:nvPr/>
        </p:nvSpPr>
        <p:spPr>
          <a:xfrm rot="16770539" flipH="1">
            <a:off x="2117024" y="2660424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ホームベース 60"/>
          <p:cNvSpPr/>
          <p:nvPr/>
        </p:nvSpPr>
        <p:spPr>
          <a:xfrm rot="6378558">
            <a:off x="8842324" y="167762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ホームベース 61"/>
          <p:cNvSpPr/>
          <p:nvPr/>
        </p:nvSpPr>
        <p:spPr>
          <a:xfrm rot="703911">
            <a:off x="8025604" y="1423733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3" name="円弧 62"/>
          <p:cNvSpPr/>
          <p:nvPr/>
        </p:nvSpPr>
        <p:spPr>
          <a:xfrm rot="13508639" flipH="1">
            <a:off x="9113474" y="1301093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円弧 63"/>
          <p:cNvSpPr/>
          <p:nvPr/>
        </p:nvSpPr>
        <p:spPr>
          <a:xfrm rot="7060657">
            <a:off x="7866277" y="107806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角丸四角形吹き出し 69"/>
          <p:cNvSpPr/>
          <p:nvPr/>
        </p:nvSpPr>
        <p:spPr>
          <a:xfrm>
            <a:off x="9433422" y="561806"/>
            <a:ext cx="2683351" cy="626275"/>
          </a:xfrm>
          <a:prstGeom prst="wedgeRoundRectCallout">
            <a:avLst>
              <a:gd name="adj1" fmla="val -41600"/>
              <a:gd name="adj2" fmla="val 9276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3752224">
            <a:off x="8740279" y="403312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6378558">
            <a:off x="9178660" y="339314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弧 75"/>
          <p:cNvSpPr/>
          <p:nvPr/>
        </p:nvSpPr>
        <p:spPr>
          <a:xfrm rot="7060657">
            <a:off x="8357023" y="3629612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3508639" flipH="1">
            <a:off x="9426557" y="291782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599081" y="1539983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20432" y="379935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1" name="角丸四角形吹き出し 80"/>
          <p:cNvSpPr/>
          <p:nvPr/>
        </p:nvSpPr>
        <p:spPr>
          <a:xfrm>
            <a:off x="6869207" y="2230327"/>
            <a:ext cx="1677205" cy="626275"/>
          </a:xfrm>
          <a:prstGeom prst="wedgeRoundRectCallout">
            <a:avLst>
              <a:gd name="adj1" fmla="val 36996"/>
              <a:gd name="adj2" fmla="val -86209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2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コネクタ 51"/>
          <p:cNvCxnSpPr/>
          <p:nvPr/>
        </p:nvCxnSpPr>
        <p:spPr>
          <a:xfrm flipV="1">
            <a:off x="9983870" y="3733606"/>
            <a:ext cx="932793" cy="28847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546412" y="3677944"/>
            <a:ext cx="1326559" cy="287633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 rot="19824939">
            <a:off x="841974" y="960560"/>
            <a:ext cx="4755754" cy="5053514"/>
            <a:chOff x="7047556" y="1358596"/>
            <a:chExt cx="4755754" cy="5053514"/>
          </a:xfrm>
        </p:grpSpPr>
        <p:cxnSp>
          <p:nvCxnSpPr>
            <p:cNvPr id="24" name="直線コネクタ 23"/>
            <p:cNvCxnSpPr/>
            <p:nvPr/>
          </p:nvCxnSpPr>
          <p:spPr>
            <a:xfrm flipH="1">
              <a:off x="7047556" y="1358596"/>
              <a:ext cx="2418323" cy="103226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9458986" y="1364296"/>
              <a:ext cx="2344324" cy="504781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18675214">
            <a:off x="2170934" y="2535598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円弧 83"/>
          <p:cNvSpPr/>
          <p:nvPr/>
        </p:nvSpPr>
        <p:spPr>
          <a:xfrm rot="3724528">
            <a:off x="1996158" y="2299960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832488" y="108749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2927835">
            <a:off x="3699966" y="247742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円弧 33"/>
          <p:cNvSpPr/>
          <p:nvPr/>
        </p:nvSpPr>
        <p:spPr>
          <a:xfrm rot="16858830" flipH="1">
            <a:off x="3903291" y="2244573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2121688" y="3613682"/>
            <a:ext cx="2683351" cy="626275"/>
          </a:xfrm>
          <a:prstGeom prst="wedgeRoundRectCallout">
            <a:avLst>
              <a:gd name="adj1" fmla="val 22233"/>
              <a:gd name="adj2" fmla="val -13101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15944" y="2323417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9783821" y="6306113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8770817" y="164510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角丸四角形吹き出し 69"/>
          <p:cNvSpPr/>
          <p:nvPr/>
        </p:nvSpPr>
        <p:spPr>
          <a:xfrm>
            <a:off x="8845887" y="2295703"/>
            <a:ext cx="2683351" cy="626275"/>
          </a:xfrm>
          <a:prstGeom prst="wedgeRoundRectCallout">
            <a:avLst>
              <a:gd name="adj1" fmla="val -15167"/>
              <a:gd name="adj2" fmla="val 13506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3752224">
            <a:off x="8740279" y="403312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6378558">
            <a:off x="9531598" y="3996903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弧 75"/>
          <p:cNvSpPr/>
          <p:nvPr/>
        </p:nvSpPr>
        <p:spPr>
          <a:xfrm rot="7060657">
            <a:off x="8357023" y="3629612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3508639" flipH="1">
            <a:off x="9762403" y="3410478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20432" y="379935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7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/>
          <p:cNvSpPr/>
          <p:nvPr/>
        </p:nvSpPr>
        <p:spPr>
          <a:xfrm>
            <a:off x="8550337" y="4242959"/>
            <a:ext cx="523630" cy="593125"/>
          </a:xfrm>
          <a:custGeom>
            <a:avLst/>
            <a:gdLst>
              <a:gd name="connsiteX0" fmla="*/ 494270 w 523630"/>
              <a:gd name="connsiteY0" fmla="*/ 0 h 593125"/>
              <a:gd name="connsiteX1" fmla="*/ 469556 w 523630"/>
              <a:gd name="connsiteY1" fmla="*/ 321276 h 593125"/>
              <a:gd name="connsiteX2" fmla="*/ 0 w 523630"/>
              <a:gd name="connsiteY2" fmla="*/ 593125 h 59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630" h="593125">
                <a:moveTo>
                  <a:pt x="494270" y="0"/>
                </a:moveTo>
                <a:cubicBezTo>
                  <a:pt x="523102" y="111211"/>
                  <a:pt x="551934" y="222422"/>
                  <a:pt x="469556" y="321276"/>
                </a:cubicBezTo>
                <a:cubicBezTo>
                  <a:pt x="387178" y="420130"/>
                  <a:pt x="193589" y="506627"/>
                  <a:pt x="0" y="59312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10408398" y="1856504"/>
            <a:ext cx="766119" cy="477124"/>
          </a:xfrm>
          <a:custGeom>
            <a:avLst/>
            <a:gdLst>
              <a:gd name="connsiteX0" fmla="*/ 0 w 716692"/>
              <a:gd name="connsiteY0" fmla="*/ 0 h 345098"/>
              <a:gd name="connsiteX1" fmla="*/ 197708 w 716692"/>
              <a:gd name="connsiteY1" fmla="*/ 321276 h 345098"/>
              <a:gd name="connsiteX2" fmla="*/ 716692 w 716692"/>
              <a:gd name="connsiteY2" fmla="*/ 296562 h 345098"/>
              <a:gd name="connsiteX0" fmla="*/ 0 w 766119"/>
              <a:gd name="connsiteY0" fmla="*/ 0 h 477124"/>
              <a:gd name="connsiteX1" fmla="*/ 197708 w 766119"/>
              <a:gd name="connsiteY1" fmla="*/ 321276 h 477124"/>
              <a:gd name="connsiteX2" fmla="*/ 766119 w 766119"/>
              <a:gd name="connsiteY2" fmla="*/ 469557 h 47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119" h="477124">
                <a:moveTo>
                  <a:pt x="0" y="0"/>
                </a:moveTo>
                <a:cubicBezTo>
                  <a:pt x="39129" y="135924"/>
                  <a:pt x="70022" y="243017"/>
                  <a:pt x="197708" y="321276"/>
                </a:cubicBezTo>
                <a:cubicBezTo>
                  <a:pt x="325395" y="399536"/>
                  <a:pt x="566351" y="506627"/>
                  <a:pt x="766119" y="469557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H="1" flipV="1">
            <a:off x="8598407" y="3602865"/>
            <a:ext cx="1251184" cy="21977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 flipH="1">
            <a:off x="1438653" y="3706145"/>
            <a:ext cx="986274" cy="138971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9983870" y="3733606"/>
            <a:ext cx="932793" cy="28847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8546412" y="3677944"/>
            <a:ext cx="1326559" cy="287633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 rot="19824939">
            <a:off x="841974" y="960560"/>
            <a:ext cx="4755754" cy="5053514"/>
            <a:chOff x="7047556" y="1358596"/>
            <a:chExt cx="4755754" cy="5053514"/>
          </a:xfrm>
        </p:grpSpPr>
        <p:cxnSp>
          <p:nvCxnSpPr>
            <p:cNvPr id="24" name="直線コネクタ 23"/>
            <p:cNvCxnSpPr/>
            <p:nvPr/>
          </p:nvCxnSpPr>
          <p:spPr>
            <a:xfrm flipH="1">
              <a:off x="7047556" y="1358596"/>
              <a:ext cx="2418323" cy="103226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 flipV="1">
              <a:off x="9458986" y="1364296"/>
              <a:ext cx="2344324" cy="5047814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8703029">
            <a:off x="2825980" y="326776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13050454">
            <a:off x="1266407" y="399267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円弧 84"/>
          <p:cNvSpPr/>
          <p:nvPr/>
        </p:nvSpPr>
        <p:spPr>
          <a:xfrm rot="3494769">
            <a:off x="2527595" y="3162272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832488" y="1087497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11533170">
            <a:off x="1639925" y="457313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8304727">
            <a:off x="3502408" y="295436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3889084" y="1787991"/>
            <a:ext cx="1682120" cy="626275"/>
          </a:xfrm>
          <a:prstGeom prst="wedgeRoundRectCallout">
            <a:avLst>
              <a:gd name="adj1" fmla="val -35978"/>
              <a:gd name="adj2" fmla="val 80486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しも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500835" y="349223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9783821" y="6306113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8770817" y="164510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784273" y="3778669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8" name="円弧 57"/>
          <p:cNvSpPr/>
          <p:nvPr/>
        </p:nvSpPr>
        <p:spPr>
          <a:xfrm rot="16770539" flipH="1">
            <a:off x="1870837" y="435123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ホームベース 60"/>
          <p:cNvSpPr/>
          <p:nvPr/>
        </p:nvSpPr>
        <p:spPr>
          <a:xfrm rot="2858715">
            <a:off x="9315549" y="169847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ホームベース 61"/>
          <p:cNvSpPr/>
          <p:nvPr/>
        </p:nvSpPr>
        <p:spPr>
          <a:xfrm rot="3437891">
            <a:off x="9807712" y="152055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3" name="円弧 62"/>
          <p:cNvSpPr/>
          <p:nvPr/>
        </p:nvSpPr>
        <p:spPr>
          <a:xfrm rot="13508639" flipH="1">
            <a:off x="9260750" y="1335159"/>
            <a:ext cx="604977" cy="7916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円弧 63"/>
          <p:cNvSpPr/>
          <p:nvPr/>
        </p:nvSpPr>
        <p:spPr>
          <a:xfrm rot="9210509">
            <a:off x="9676108" y="856608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角丸四角形吹き出し 69"/>
          <p:cNvSpPr/>
          <p:nvPr/>
        </p:nvSpPr>
        <p:spPr>
          <a:xfrm>
            <a:off x="9776079" y="4113093"/>
            <a:ext cx="2415922" cy="1111485"/>
          </a:xfrm>
          <a:prstGeom prst="wedgeRoundRectCallout">
            <a:avLst>
              <a:gd name="adj1" fmla="val -37709"/>
              <a:gd name="adj2" fmla="val -74845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5999207">
            <a:off x="8690833" y="394665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6378558">
            <a:off x="9178660" y="339314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弧 75"/>
          <p:cNvSpPr/>
          <p:nvPr/>
        </p:nvSpPr>
        <p:spPr>
          <a:xfrm rot="7060657">
            <a:off x="8820128" y="3491641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3508639" flipH="1">
            <a:off x="9426557" y="291782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0092911" y="794089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320432" y="379935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4" name="円弧 43"/>
          <p:cNvSpPr/>
          <p:nvPr/>
        </p:nvSpPr>
        <p:spPr>
          <a:xfrm rot="3494769">
            <a:off x="3229410" y="2832620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1618045" y="5480419"/>
            <a:ext cx="2173288" cy="1119006"/>
          </a:xfrm>
          <a:prstGeom prst="wedgeRoundRectCallout">
            <a:avLst>
              <a:gd name="adj1" fmla="val -16047"/>
              <a:gd name="adj2" fmla="val -8871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円弧 48"/>
          <p:cNvSpPr/>
          <p:nvPr/>
        </p:nvSpPr>
        <p:spPr>
          <a:xfrm rot="18105231" flipH="1">
            <a:off x="1451060" y="3854229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solidFill>
                <a:schemeClr val="lt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922661" y="2375731"/>
            <a:ext cx="688659" cy="743484"/>
          </a:xfrm>
          <a:custGeom>
            <a:avLst/>
            <a:gdLst>
              <a:gd name="connsiteX0" fmla="*/ 529839 w 713958"/>
              <a:gd name="connsiteY0" fmla="*/ 743484 h 743484"/>
              <a:gd name="connsiteX1" fmla="*/ 683663 w 713958"/>
              <a:gd name="connsiteY1" fmla="*/ 546931 h 743484"/>
              <a:gd name="connsiteX2" fmla="*/ 0 w 713958"/>
              <a:gd name="connsiteY2" fmla="*/ 0 h 743484"/>
              <a:gd name="connsiteX0" fmla="*/ 529839 w 688659"/>
              <a:gd name="connsiteY0" fmla="*/ 743484 h 743484"/>
              <a:gd name="connsiteX1" fmla="*/ 683663 w 688659"/>
              <a:gd name="connsiteY1" fmla="*/ 546931 h 743484"/>
              <a:gd name="connsiteX2" fmla="*/ 0 w 688659"/>
              <a:gd name="connsiteY2" fmla="*/ 0 h 743484"/>
              <a:gd name="connsiteX0" fmla="*/ 529839 w 688659"/>
              <a:gd name="connsiteY0" fmla="*/ 743484 h 743484"/>
              <a:gd name="connsiteX1" fmla="*/ 683663 w 688659"/>
              <a:gd name="connsiteY1" fmla="*/ 546931 h 743484"/>
              <a:gd name="connsiteX2" fmla="*/ 0 w 688659"/>
              <a:gd name="connsiteY2" fmla="*/ 0 h 7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659" h="743484">
                <a:moveTo>
                  <a:pt x="529839" y="743484"/>
                </a:moveTo>
                <a:cubicBezTo>
                  <a:pt x="650904" y="707164"/>
                  <a:pt x="626690" y="747758"/>
                  <a:pt x="683663" y="546931"/>
                </a:cubicBezTo>
                <a:cubicBezTo>
                  <a:pt x="740636" y="346104"/>
                  <a:pt x="297678" y="211508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168011" y="3255948"/>
            <a:ext cx="353140" cy="632388"/>
          </a:xfrm>
          <a:custGeom>
            <a:avLst/>
            <a:gdLst>
              <a:gd name="connsiteX0" fmla="*/ 143939 w 340492"/>
              <a:gd name="connsiteY0" fmla="*/ 632388 h 646702"/>
              <a:gd name="connsiteX1" fmla="*/ 7206 w 340492"/>
              <a:gd name="connsiteY1" fmla="*/ 564022 h 646702"/>
              <a:gd name="connsiteX2" fmla="*/ 340492 w 340492"/>
              <a:gd name="connsiteY2" fmla="*/ 0 h 646702"/>
              <a:gd name="connsiteX0" fmla="*/ 160110 w 356663"/>
              <a:gd name="connsiteY0" fmla="*/ 632388 h 634317"/>
              <a:gd name="connsiteX1" fmla="*/ 6285 w 356663"/>
              <a:gd name="connsiteY1" fmla="*/ 427289 h 634317"/>
              <a:gd name="connsiteX2" fmla="*/ 356663 w 356663"/>
              <a:gd name="connsiteY2" fmla="*/ 0 h 634317"/>
              <a:gd name="connsiteX0" fmla="*/ 157718 w 354271"/>
              <a:gd name="connsiteY0" fmla="*/ 632388 h 638156"/>
              <a:gd name="connsiteX1" fmla="*/ 3893 w 354271"/>
              <a:gd name="connsiteY1" fmla="*/ 427289 h 638156"/>
              <a:gd name="connsiteX2" fmla="*/ 354271 w 354271"/>
              <a:gd name="connsiteY2" fmla="*/ 0 h 638156"/>
              <a:gd name="connsiteX0" fmla="*/ 157718 w 354271"/>
              <a:gd name="connsiteY0" fmla="*/ 632388 h 632388"/>
              <a:gd name="connsiteX1" fmla="*/ 3893 w 354271"/>
              <a:gd name="connsiteY1" fmla="*/ 427289 h 632388"/>
              <a:gd name="connsiteX2" fmla="*/ 354271 w 354271"/>
              <a:gd name="connsiteY2" fmla="*/ 0 h 632388"/>
              <a:gd name="connsiteX0" fmla="*/ 157718 w 354271"/>
              <a:gd name="connsiteY0" fmla="*/ 632388 h 632388"/>
              <a:gd name="connsiteX1" fmla="*/ 3893 w 354271"/>
              <a:gd name="connsiteY1" fmla="*/ 427289 h 632388"/>
              <a:gd name="connsiteX2" fmla="*/ 354271 w 354271"/>
              <a:gd name="connsiteY2" fmla="*/ 0 h 632388"/>
              <a:gd name="connsiteX0" fmla="*/ 157718 w 354271"/>
              <a:gd name="connsiteY0" fmla="*/ 632388 h 632388"/>
              <a:gd name="connsiteX1" fmla="*/ 3893 w 354271"/>
              <a:gd name="connsiteY1" fmla="*/ 427289 h 632388"/>
              <a:gd name="connsiteX2" fmla="*/ 354271 w 354271"/>
              <a:gd name="connsiteY2" fmla="*/ 0 h 632388"/>
              <a:gd name="connsiteX0" fmla="*/ 156587 w 353140"/>
              <a:gd name="connsiteY0" fmla="*/ 632388 h 632388"/>
              <a:gd name="connsiteX1" fmla="*/ 2762 w 353140"/>
              <a:gd name="connsiteY1" fmla="*/ 427289 h 632388"/>
              <a:gd name="connsiteX2" fmla="*/ 353140 w 353140"/>
              <a:gd name="connsiteY2" fmla="*/ 0 h 6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140" h="632388">
                <a:moveTo>
                  <a:pt x="156587" y="632388"/>
                </a:moveTo>
                <a:cubicBezTo>
                  <a:pt x="71841" y="505626"/>
                  <a:pt x="29824" y="635236"/>
                  <a:pt x="2762" y="427289"/>
                </a:cubicBezTo>
                <a:cubicBezTo>
                  <a:pt x="-24300" y="219342"/>
                  <a:pt x="151601" y="203674"/>
                  <a:pt x="35314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7416438" y="1158291"/>
            <a:ext cx="1682120" cy="626275"/>
          </a:xfrm>
          <a:prstGeom prst="wedgeRoundRectCallout">
            <a:avLst>
              <a:gd name="adj1" fmla="val 62458"/>
              <a:gd name="adj2" fmla="val 76540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しも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5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フリーフォーム 19"/>
          <p:cNvSpPr/>
          <p:nvPr/>
        </p:nvSpPr>
        <p:spPr>
          <a:xfrm>
            <a:off x="7605757" y="2076628"/>
            <a:ext cx="1281868" cy="2922662"/>
          </a:xfrm>
          <a:custGeom>
            <a:avLst/>
            <a:gdLst>
              <a:gd name="connsiteX0" fmla="*/ 1153682 w 1153682"/>
              <a:gd name="connsiteY0" fmla="*/ 0 h 2768837"/>
              <a:gd name="connsiteX1" fmla="*/ 828942 w 1153682"/>
              <a:gd name="connsiteY1" fmla="*/ 1119499 h 2768837"/>
              <a:gd name="connsiteX2" fmla="*/ 752030 w 1153682"/>
              <a:gd name="connsiteY2" fmla="*/ 1965533 h 2768837"/>
              <a:gd name="connsiteX3" fmla="*/ 461473 w 1153682"/>
              <a:gd name="connsiteY3" fmla="*/ 2538101 h 2768837"/>
              <a:gd name="connsiteX4" fmla="*/ 0 w 1153682"/>
              <a:gd name="connsiteY4" fmla="*/ 2768837 h 2768837"/>
              <a:gd name="connsiteX0" fmla="*/ 1256231 w 1256231"/>
              <a:gd name="connsiteY0" fmla="*/ 0 h 2734654"/>
              <a:gd name="connsiteX1" fmla="*/ 931491 w 1256231"/>
              <a:gd name="connsiteY1" fmla="*/ 1119499 h 2734654"/>
              <a:gd name="connsiteX2" fmla="*/ 854579 w 1256231"/>
              <a:gd name="connsiteY2" fmla="*/ 1965533 h 2734654"/>
              <a:gd name="connsiteX3" fmla="*/ 564022 w 1256231"/>
              <a:gd name="connsiteY3" fmla="*/ 2538101 h 2734654"/>
              <a:gd name="connsiteX4" fmla="*/ 0 w 1256231"/>
              <a:gd name="connsiteY4" fmla="*/ 2734654 h 2734654"/>
              <a:gd name="connsiteX0" fmla="*/ 1256231 w 1256231"/>
              <a:gd name="connsiteY0" fmla="*/ 0 h 2734654"/>
              <a:gd name="connsiteX1" fmla="*/ 1110953 w 1256231"/>
              <a:gd name="connsiteY1" fmla="*/ 1051133 h 2734654"/>
              <a:gd name="connsiteX2" fmla="*/ 854579 w 1256231"/>
              <a:gd name="connsiteY2" fmla="*/ 1965533 h 2734654"/>
              <a:gd name="connsiteX3" fmla="*/ 564022 w 1256231"/>
              <a:gd name="connsiteY3" fmla="*/ 2538101 h 2734654"/>
              <a:gd name="connsiteX4" fmla="*/ 0 w 1256231"/>
              <a:gd name="connsiteY4" fmla="*/ 2734654 h 2734654"/>
              <a:gd name="connsiteX0" fmla="*/ 1256231 w 1256231"/>
              <a:gd name="connsiteY0" fmla="*/ 0 h 2734654"/>
              <a:gd name="connsiteX1" fmla="*/ 1110953 w 1256231"/>
              <a:gd name="connsiteY1" fmla="*/ 1051133 h 2734654"/>
              <a:gd name="connsiteX2" fmla="*/ 854579 w 1256231"/>
              <a:gd name="connsiteY2" fmla="*/ 1965533 h 2734654"/>
              <a:gd name="connsiteX3" fmla="*/ 538384 w 1256231"/>
              <a:gd name="connsiteY3" fmla="*/ 2427005 h 2734654"/>
              <a:gd name="connsiteX4" fmla="*/ 0 w 1256231"/>
              <a:gd name="connsiteY4" fmla="*/ 2734654 h 2734654"/>
              <a:gd name="connsiteX0" fmla="*/ 1281868 w 1281868"/>
              <a:gd name="connsiteY0" fmla="*/ 0 h 2922662"/>
              <a:gd name="connsiteX1" fmla="*/ 1136590 w 1281868"/>
              <a:gd name="connsiteY1" fmla="*/ 1051133 h 2922662"/>
              <a:gd name="connsiteX2" fmla="*/ 880216 w 1281868"/>
              <a:gd name="connsiteY2" fmla="*/ 1965533 h 2922662"/>
              <a:gd name="connsiteX3" fmla="*/ 564021 w 1281868"/>
              <a:gd name="connsiteY3" fmla="*/ 2427005 h 2922662"/>
              <a:gd name="connsiteX4" fmla="*/ 0 w 1281868"/>
              <a:gd name="connsiteY4" fmla="*/ 2922662 h 29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868" h="2922662">
                <a:moveTo>
                  <a:pt x="1281868" y="0"/>
                </a:moveTo>
                <a:cubicBezTo>
                  <a:pt x="1152969" y="395955"/>
                  <a:pt x="1203532" y="723544"/>
                  <a:pt x="1136590" y="1051133"/>
                </a:cubicBezTo>
                <a:cubicBezTo>
                  <a:pt x="1069648" y="1378722"/>
                  <a:pt x="975644" y="1736221"/>
                  <a:pt x="880216" y="1965533"/>
                </a:cubicBezTo>
                <a:cubicBezTo>
                  <a:pt x="784788" y="2194845"/>
                  <a:pt x="710724" y="2267484"/>
                  <a:pt x="564021" y="2427005"/>
                </a:cubicBezTo>
                <a:cubicBezTo>
                  <a:pt x="417318" y="2586526"/>
                  <a:pt x="168067" y="2874236"/>
                  <a:pt x="0" y="2922662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 flipV="1">
            <a:off x="8238932" y="1168603"/>
            <a:ext cx="1842233" cy="11079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7727191" y="3571666"/>
            <a:ext cx="1509752" cy="116527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2268376" y="2865151"/>
            <a:ext cx="397785" cy="14521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0800000">
            <a:off x="2646560" y="336956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464918" y="3690505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1714643">
            <a:off x="1713089" y="3273188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2837264" y="4447591"/>
            <a:ext cx="1733361" cy="626275"/>
          </a:xfrm>
          <a:prstGeom prst="wedgeRoundRectCallout">
            <a:avLst>
              <a:gd name="adj1" fmla="val -31701"/>
              <a:gd name="adj2" fmla="val -116819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シバー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7655636" y="6059198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8204647" y="306127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178490" y="363048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12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7702532">
            <a:off x="7825652" y="429327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6627693">
            <a:off x="8386368" y="362959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弧 75"/>
          <p:cNvSpPr/>
          <p:nvPr/>
        </p:nvSpPr>
        <p:spPr>
          <a:xfrm rot="7060657">
            <a:off x="7930438" y="371406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3508639" flipH="1">
            <a:off x="8590403" y="3208131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039122" y="335329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12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178919" y="1522560"/>
            <a:ext cx="2852219" cy="1119006"/>
          </a:xfrm>
          <a:prstGeom prst="wedgeRoundRectCallout">
            <a:avLst>
              <a:gd name="adj1" fmla="val 27276"/>
              <a:gd name="adj2" fmla="val 94590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クリア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アヘッド！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8337212" y="5217258"/>
            <a:ext cx="3487906" cy="1039857"/>
          </a:xfrm>
          <a:prstGeom prst="wedgeRoundRectCallout">
            <a:avLst>
              <a:gd name="adj1" fmla="val -46659"/>
              <a:gd name="adj2" fmla="val -89824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切れたよ！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4179891" y="3624722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16579648" flipH="1">
            <a:off x="1918630" y="3015324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2840456" y="3532805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6391965">
            <a:off x="9210124" y="922558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ホームベース 65"/>
          <p:cNvSpPr/>
          <p:nvPr/>
        </p:nvSpPr>
        <p:spPr>
          <a:xfrm rot="5628293">
            <a:off x="8526999" y="148045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9729736" y="1759826"/>
            <a:ext cx="2200624" cy="1039857"/>
          </a:xfrm>
          <a:prstGeom prst="wedgeRoundRectCallout">
            <a:avLst>
              <a:gd name="adj1" fmla="val -46659"/>
              <a:gd name="adj2" fmla="val -89824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8990176" y="1392964"/>
            <a:ext cx="495656" cy="1888621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656" h="1888621">
                <a:moveTo>
                  <a:pt x="495656" y="0"/>
                </a:moveTo>
                <a:lnTo>
                  <a:pt x="0" y="1888621"/>
                </a:ln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238357" y="1676704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4" name="円弧 73"/>
          <p:cNvSpPr/>
          <p:nvPr/>
        </p:nvSpPr>
        <p:spPr>
          <a:xfrm rot="13508639" flipH="1">
            <a:off x="8747698" y="98540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弧 74"/>
          <p:cNvSpPr/>
          <p:nvPr/>
        </p:nvSpPr>
        <p:spPr>
          <a:xfrm rot="7060657">
            <a:off x="9337338" y="333878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フリーフォーム 62"/>
          <p:cNvSpPr/>
          <p:nvPr/>
        </p:nvSpPr>
        <p:spPr>
          <a:xfrm>
            <a:off x="2233292" y="2899735"/>
            <a:ext cx="3094213" cy="43431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96496 w 1296496"/>
              <a:gd name="connsiteY0" fmla="*/ 190427 h 535541"/>
              <a:gd name="connsiteX1" fmla="*/ 678440 w 1296496"/>
              <a:gd name="connsiteY1" fmla="*/ 300545 h 535541"/>
              <a:gd name="connsiteX2" fmla="*/ 0 w 1296496"/>
              <a:gd name="connsiteY2" fmla="*/ 0 h 535541"/>
              <a:gd name="connsiteX0" fmla="*/ 1296496 w 1296496"/>
              <a:gd name="connsiteY0" fmla="*/ 190427 h 310683"/>
              <a:gd name="connsiteX1" fmla="*/ 678440 w 1296496"/>
              <a:gd name="connsiteY1" fmla="*/ 300545 h 310683"/>
              <a:gd name="connsiteX2" fmla="*/ 0 w 1296496"/>
              <a:gd name="connsiteY2" fmla="*/ 0 h 310683"/>
              <a:gd name="connsiteX0" fmla="*/ 1296496 w 1296496"/>
              <a:gd name="connsiteY0" fmla="*/ -1 h 214530"/>
              <a:gd name="connsiteX1" fmla="*/ 678440 w 1296496"/>
              <a:gd name="connsiteY1" fmla="*/ 110117 h 214530"/>
              <a:gd name="connsiteX2" fmla="*/ 0 w 1296496"/>
              <a:gd name="connsiteY2" fmla="*/ 137379 h 214530"/>
              <a:gd name="connsiteX0" fmla="*/ 1296496 w 1296496"/>
              <a:gd name="connsiteY0" fmla="*/ -1 h 166077"/>
              <a:gd name="connsiteX1" fmla="*/ 678440 w 1296496"/>
              <a:gd name="connsiteY1" fmla="*/ 110117 h 166077"/>
              <a:gd name="connsiteX2" fmla="*/ 0 w 1296496"/>
              <a:gd name="connsiteY2" fmla="*/ 137379 h 16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96" h="166077">
                <a:moveTo>
                  <a:pt x="1296496" y="-1"/>
                </a:moveTo>
                <a:cubicBezTo>
                  <a:pt x="982719" y="97410"/>
                  <a:pt x="894523" y="87220"/>
                  <a:pt x="678440" y="110117"/>
                </a:cubicBezTo>
                <a:cubicBezTo>
                  <a:pt x="462357" y="133014"/>
                  <a:pt x="328316" y="205980"/>
                  <a:pt x="0" y="137379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2131998" y="3355944"/>
            <a:ext cx="3046588" cy="203611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541" h="778594">
                <a:moveTo>
                  <a:pt x="1276541" y="627502"/>
                </a:moveTo>
                <a:cubicBezTo>
                  <a:pt x="962764" y="724913"/>
                  <a:pt x="871242" y="842204"/>
                  <a:pt x="658485" y="737620"/>
                </a:cubicBezTo>
                <a:cubicBezTo>
                  <a:pt x="445728" y="633036"/>
                  <a:pt x="268451" y="1015597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8209126" y="1392965"/>
            <a:ext cx="1448156" cy="3269746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8156" h="3269746">
                <a:moveTo>
                  <a:pt x="1448156" y="0"/>
                </a:moveTo>
                <a:cubicBezTo>
                  <a:pt x="1242137" y="643753"/>
                  <a:pt x="1093268" y="1382757"/>
                  <a:pt x="830099" y="1931260"/>
                </a:cubicBezTo>
                <a:cubicBezTo>
                  <a:pt x="566930" y="2479763"/>
                  <a:pt x="260469" y="3192656"/>
                  <a:pt x="0" y="3269746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7855453" y="2076627"/>
            <a:ext cx="1203622" cy="2274605"/>
          </a:xfrm>
          <a:custGeom>
            <a:avLst/>
            <a:gdLst>
              <a:gd name="connsiteX0" fmla="*/ 1153682 w 1153682"/>
              <a:gd name="connsiteY0" fmla="*/ 0 h 2768837"/>
              <a:gd name="connsiteX1" fmla="*/ 828942 w 1153682"/>
              <a:gd name="connsiteY1" fmla="*/ 1119499 h 2768837"/>
              <a:gd name="connsiteX2" fmla="*/ 752030 w 1153682"/>
              <a:gd name="connsiteY2" fmla="*/ 1965533 h 2768837"/>
              <a:gd name="connsiteX3" fmla="*/ 461473 w 1153682"/>
              <a:gd name="connsiteY3" fmla="*/ 2538101 h 2768837"/>
              <a:gd name="connsiteX4" fmla="*/ 0 w 1153682"/>
              <a:gd name="connsiteY4" fmla="*/ 2768837 h 2768837"/>
              <a:gd name="connsiteX0" fmla="*/ 1256231 w 1256231"/>
              <a:gd name="connsiteY0" fmla="*/ 0 h 2734654"/>
              <a:gd name="connsiteX1" fmla="*/ 931491 w 1256231"/>
              <a:gd name="connsiteY1" fmla="*/ 1119499 h 2734654"/>
              <a:gd name="connsiteX2" fmla="*/ 854579 w 1256231"/>
              <a:gd name="connsiteY2" fmla="*/ 1965533 h 2734654"/>
              <a:gd name="connsiteX3" fmla="*/ 564022 w 1256231"/>
              <a:gd name="connsiteY3" fmla="*/ 2538101 h 2734654"/>
              <a:gd name="connsiteX4" fmla="*/ 0 w 1256231"/>
              <a:gd name="connsiteY4" fmla="*/ 2734654 h 2734654"/>
              <a:gd name="connsiteX0" fmla="*/ 1256231 w 1256231"/>
              <a:gd name="connsiteY0" fmla="*/ 0 h 2734654"/>
              <a:gd name="connsiteX1" fmla="*/ 1110953 w 1256231"/>
              <a:gd name="connsiteY1" fmla="*/ 1051133 h 2734654"/>
              <a:gd name="connsiteX2" fmla="*/ 854579 w 1256231"/>
              <a:gd name="connsiteY2" fmla="*/ 1965533 h 2734654"/>
              <a:gd name="connsiteX3" fmla="*/ 564022 w 1256231"/>
              <a:gd name="connsiteY3" fmla="*/ 2538101 h 2734654"/>
              <a:gd name="connsiteX4" fmla="*/ 0 w 1256231"/>
              <a:gd name="connsiteY4" fmla="*/ 2734654 h 2734654"/>
              <a:gd name="connsiteX0" fmla="*/ 1256231 w 1256231"/>
              <a:gd name="connsiteY0" fmla="*/ 0 h 2734654"/>
              <a:gd name="connsiteX1" fmla="*/ 1110953 w 1256231"/>
              <a:gd name="connsiteY1" fmla="*/ 1051133 h 2734654"/>
              <a:gd name="connsiteX2" fmla="*/ 854579 w 1256231"/>
              <a:gd name="connsiteY2" fmla="*/ 1965533 h 2734654"/>
              <a:gd name="connsiteX3" fmla="*/ 538384 w 1256231"/>
              <a:gd name="connsiteY3" fmla="*/ 2427005 h 2734654"/>
              <a:gd name="connsiteX4" fmla="*/ 0 w 1256231"/>
              <a:gd name="connsiteY4" fmla="*/ 2734654 h 2734654"/>
              <a:gd name="connsiteX0" fmla="*/ 1281868 w 1281868"/>
              <a:gd name="connsiteY0" fmla="*/ 0 h 2922662"/>
              <a:gd name="connsiteX1" fmla="*/ 1136590 w 1281868"/>
              <a:gd name="connsiteY1" fmla="*/ 1051133 h 2922662"/>
              <a:gd name="connsiteX2" fmla="*/ 880216 w 1281868"/>
              <a:gd name="connsiteY2" fmla="*/ 1965533 h 2922662"/>
              <a:gd name="connsiteX3" fmla="*/ 564021 w 1281868"/>
              <a:gd name="connsiteY3" fmla="*/ 2427005 h 2922662"/>
              <a:gd name="connsiteX4" fmla="*/ 0 w 1281868"/>
              <a:gd name="connsiteY4" fmla="*/ 2922662 h 2922662"/>
              <a:gd name="connsiteX0" fmla="*/ 717847 w 717847"/>
              <a:gd name="connsiteY0" fmla="*/ 0 h 2427005"/>
              <a:gd name="connsiteX1" fmla="*/ 572569 w 717847"/>
              <a:gd name="connsiteY1" fmla="*/ 1051133 h 2427005"/>
              <a:gd name="connsiteX2" fmla="*/ 316195 w 717847"/>
              <a:gd name="connsiteY2" fmla="*/ 1965533 h 2427005"/>
              <a:gd name="connsiteX3" fmla="*/ 0 w 717847"/>
              <a:gd name="connsiteY3" fmla="*/ 2427005 h 2427005"/>
              <a:gd name="connsiteX0" fmla="*/ 975022 w 975022"/>
              <a:gd name="connsiteY0" fmla="*/ 0 h 2360330"/>
              <a:gd name="connsiteX1" fmla="*/ 829744 w 975022"/>
              <a:gd name="connsiteY1" fmla="*/ 1051133 h 2360330"/>
              <a:gd name="connsiteX2" fmla="*/ 573370 w 975022"/>
              <a:gd name="connsiteY2" fmla="*/ 1965533 h 2360330"/>
              <a:gd name="connsiteX3" fmla="*/ 0 w 975022"/>
              <a:gd name="connsiteY3" fmla="*/ 2360330 h 2360330"/>
              <a:gd name="connsiteX0" fmla="*/ 975022 w 975022"/>
              <a:gd name="connsiteY0" fmla="*/ 0 h 2360330"/>
              <a:gd name="connsiteX1" fmla="*/ 829744 w 975022"/>
              <a:gd name="connsiteY1" fmla="*/ 1051133 h 2360330"/>
              <a:gd name="connsiteX2" fmla="*/ 573370 w 975022"/>
              <a:gd name="connsiteY2" fmla="*/ 1965533 h 2360330"/>
              <a:gd name="connsiteX3" fmla="*/ 0 w 975022"/>
              <a:gd name="connsiteY3" fmla="*/ 2360330 h 2360330"/>
              <a:gd name="connsiteX0" fmla="*/ 975022 w 975022"/>
              <a:gd name="connsiteY0" fmla="*/ 0 h 2360330"/>
              <a:gd name="connsiteX1" fmla="*/ 467794 w 975022"/>
              <a:gd name="connsiteY1" fmla="*/ 1222583 h 2360330"/>
              <a:gd name="connsiteX2" fmla="*/ 573370 w 975022"/>
              <a:gd name="connsiteY2" fmla="*/ 1965533 h 2360330"/>
              <a:gd name="connsiteX3" fmla="*/ 0 w 975022"/>
              <a:gd name="connsiteY3" fmla="*/ 2360330 h 2360330"/>
              <a:gd name="connsiteX0" fmla="*/ 975022 w 975022"/>
              <a:gd name="connsiteY0" fmla="*/ 0 h 2360330"/>
              <a:gd name="connsiteX1" fmla="*/ 467794 w 975022"/>
              <a:gd name="connsiteY1" fmla="*/ 1222583 h 2360330"/>
              <a:gd name="connsiteX2" fmla="*/ 97120 w 975022"/>
              <a:gd name="connsiteY2" fmla="*/ 1898858 h 2360330"/>
              <a:gd name="connsiteX3" fmla="*/ 0 w 975022"/>
              <a:gd name="connsiteY3" fmla="*/ 2360330 h 2360330"/>
              <a:gd name="connsiteX0" fmla="*/ 1737022 w 1737022"/>
              <a:gd name="connsiteY0" fmla="*/ 0 h 2484155"/>
              <a:gd name="connsiteX1" fmla="*/ 1229794 w 1737022"/>
              <a:gd name="connsiteY1" fmla="*/ 1222583 h 2484155"/>
              <a:gd name="connsiteX2" fmla="*/ 859120 w 1737022"/>
              <a:gd name="connsiteY2" fmla="*/ 1898858 h 2484155"/>
              <a:gd name="connsiteX3" fmla="*/ 0 w 1737022"/>
              <a:gd name="connsiteY3" fmla="*/ 2484155 h 2484155"/>
              <a:gd name="connsiteX0" fmla="*/ 1737022 w 1737022"/>
              <a:gd name="connsiteY0" fmla="*/ 0 h 2484155"/>
              <a:gd name="connsiteX1" fmla="*/ 1144069 w 1737022"/>
              <a:gd name="connsiteY1" fmla="*/ 1165433 h 2484155"/>
              <a:gd name="connsiteX2" fmla="*/ 859120 w 1737022"/>
              <a:gd name="connsiteY2" fmla="*/ 1898858 h 2484155"/>
              <a:gd name="connsiteX3" fmla="*/ 0 w 1737022"/>
              <a:gd name="connsiteY3" fmla="*/ 2484155 h 2484155"/>
              <a:gd name="connsiteX0" fmla="*/ 1737022 w 1737022"/>
              <a:gd name="connsiteY0" fmla="*/ 0 h 2484155"/>
              <a:gd name="connsiteX1" fmla="*/ 1144069 w 1737022"/>
              <a:gd name="connsiteY1" fmla="*/ 1165433 h 2484155"/>
              <a:gd name="connsiteX2" fmla="*/ 668620 w 1737022"/>
              <a:gd name="connsiteY2" fmla="*/ 1917908 h 2484155"/>
              <a:gd name="connsiteX3" fmla="*/ 0 w 1737022"/>
              <a:gd name="connsiteY3" fmla="*/ 2484155 h 2484155"/>
              <a:gd name="connsiteX0" fmla="*/ 1737022 w 1737022"/>
              <a:gd name="connsiteY0" fmla="*/ 0 h 2484155"/>
              <a:gd name="connsiteX1" fmla="*/ 1144069 w 1737022"/>
              <a:gd name="connsiteY1" fmla="*/ 1165433 h 2484155"/>
              <a:gd name="connsiteX2" fmla="*/ 0 w 1737022"/>
              <a:gd name="connsiteY2" fmla="*/ 2484155 h 2484155"/>
              <a:gd name="connsiteX0" fmla="*/ 1356022 w 1356022"/>
              <a:gd name="connsiteY0" fmla="*/ 0 h 2055530"/>
              <a:gd name="connsiteX1" fmla="*/ 763069 w 1356022"/>
              <a:gd name="connsiteY1" fmla="*/ 1165433 h 2055530"/>
              <a:gd name="connsiteX2" fmla="*/ 0 w 1356022"/>
              <a:gd name="connsiteY2" fmla="*/ 2055530 h 2055530"/>
              <a:gd name="connsiteX0" fmla="*/ 1356022 w 1356022"/>
              <a:gd name="connsiteY0" fmla="*/ 0 h 2055530"/>
              <a:gd name="connsiteX1" fmla="*/ 763069 w 1356022"/>
              <a:gd name="connsiteY1" fmla="*/ 1165433 h 2055530"/>
              <a:gd name="connsiteX2" fmla="*/ 0 w 1356022"/>
              <a:gd name="connsiteY2" fmla="*/ 2055530 h 2055530"/>
              <a:gd name="connsiteX0" fmla="*/ 1356022 w 1356022"/>
              <a:gd name="connsiteY0" fmla="*/ 0 h 2055530"/>
              <a:gd name="connsiteX1" fmla="*/ 763069 w 1356022"/>
              <a:gd name="connsiteY1" fmla="*/ 1165433 h 2055530"/>
              <a:gd name="connsiteX2" fmla="*/ 0 w 1356022"/>
              <a:gd name="connsiteY2" fmla="*/ 2055530 h 2055530"/>
              <a:gd name="connsiteX0" fmla="*/ 1203622 w 1203622"/>
              <a:gd name="connsiteY0" fmla="*/ 0 h 2274605"/>
              <a:gd name="connsiteX1" fmla="*/ 610669 w 1203622"/>
              <a:gd name="connsiteY1" fmla="*/ 1165433 h 2274605"/>
              <a:gd name="connsiteX2" fmla="*/ 0 w 1203622"/>
              <a:gd name="connsiteY2" fmla="*/ 2274605 h 2274605"/>
              <a:gd name="connsiteX0" fmla="*/ 1203622 w 1203622"/>
              <a:gd name="connsiteY0" fmla="*/ 0 h 2274605"/>
              <a:gd name="connsiteX1" fmla="*/ 610669 w 1203622"/>
              <a:gd name="connsiteY1" fmla="*/ 1165433 h 2274605"/>
              <a:gd name="connsiteX2" fmla="*/ 0 w 1203622"/>
              <a:gd name="connsiteY2" fmla="*/ 2274605 h 227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622" h="2274605">
                <a:moveTo>
                  <a:pt x="1203622" y="0"/>
                </a:moveTo>
                <a:cubicBezTo>
                  <a:pt x="1141398" y="472155"/>
                  <a:pt x="811273" y="786332"/>
                  <a:pt x="610669" y="1165433"/>
                </a:cubicBezTo>
                <a:cubicBezTo>
                  <a:pt x="410065" y="1544534"/>
                  <a:pt x="219298" y="2018921"/>
                  <a:pt x="0" y="227460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H="1" flipV="1">
            <a:off x="8410382" y="1168603"/>
            <a:ext cx="1842233" cy="11079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 flipV="1">
            <a:off x="3749655" y="2821666"/>
            <a:ext cx="11747" cy="14334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0800000">
            <a:off x="3052247" y="2738243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88693" y="3811981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0800000">
            <a:off x="3790377" y="3353792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3419475" y="1070731"/>
            <a:ext cx="2156760" cy="1017520"/>
          </a:xfrm>
          <a:prstGeom prst="wedgeRoundRectCallout">
            <a:avLst>
              <a:gd name="adj1" fmla="val -39613"/>
              <a:gd name="adj2" fmla="val 104876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プロパー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コース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7414944" y="6002048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8376097" y="306127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749655" y="2510616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7140391">
            <a:off x="8425484" y="3580591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6802452">
            <a:off x="7898700" y="334891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弧 75"/>
          <p:cNvSpPr/>
          <p:nvPr/>
        </p:nvSpPr>
        <p:spPr>
          <a:xfrm rot="6498516">
            <a:off x="8486157" y="2975220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1693032" flipH="1">
            <a:off x="7930206" y="2757011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147079" y="262256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1733682" y="4624026"/>
            <a:ext cx="3050779" cy="596047"/>
          </a:xfrm>
          <a:prstGeom prst="wedgeRoundRectCallout">
            <a:avLst>
              <a:gd name="adj1" fmla="val 31617"/>
              <a:gd name="adj2" fmla="val -114806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追いついた！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6103792" y="865708"/>
            <a:ext cx="2119309" cy="683156"/>
          </a:xfrm>
          <a:prstGeom prst="wedgeRoundRectCallout">
            <a:avLst>
              <a:gd name="adj1" fmla="val 74438"/>
              <a:gd name="adj2" fmla="val 46075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避けます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4724875" y="361406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15665005" flipH="1">
            <a:off x="4014186" y="3041950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6391965">
            <a:off x="9381574" y="922558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ホームベース 65"/>
          <p:cNvSpPr/>
          <p:nvPr/>
        </p:nvSpPr>
        <p:spPr>
          <a:xfrm rot="5628293">
            <a:off x="8698449" y="148045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9678910" y="1845404"/>
            <a:ext cx="2200624" cy="1039857"/>
          </a:xfrm>
          <a:prstGeom prst="wedgeRoundRectCallout">
            <a:avLst>
              <a:gd name="adj1" fmla="val -41032"/>
              <a:gd name="adj2" fmla="val -96236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409807" y="1676704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4" name="円弧 73"/>
          <p:cNvSpPr/>
          <p:nvPr/>
        </p:nvSpPr>
        <p:spPr>
          <a:xfrm rot="13508639" flipH="1">
            <a:off x="8919148" y="98540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弧 74"/>
          <p:cNvSpPr/>
          <p:nvPr/>
        </p:nvSpPr>
        <p:spPr>
          <a:xfrm rot="7060657">
            <a:off x="9508788" y="333878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7739251" y="3221247"/>
            <a:ext cx="932793" cy="28847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角丸四角形吹き出し 33"/>
          <p:cNvSpPr/>
          <p:nvPr/>
        </p:nvSpPr>
        <p:spPr>
          <a:xfrm>
            <a:off x="9475317" y="3642872"/>
            <a:ext cx="2604121" cy="755370"/>
          </a:xfrm>
          <a:prstGeom prst="wedgeRoundRectCallout">
            <a:avLst>
              <a:gd name="adj1" fmla="val -60924"/>
              <a:gd name="adj2" fmla="val -2047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しもしも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5649814" y="2235166"/>
            <a:ext cx="2119309" cy="1027587"/>
          </a:xfrm>
          <a:prstGeom prst="wedgeRoundRectCallout">
            <a:avLst>
              <a:gd name="adj1" fmla="val 62303"/>
              <a:gd name="adj2" fmla="val 54730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プロパー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コース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9229576">
            <a:off x="7454789" y="473963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円弧 37"/>
          <p:cNvSpPr/>
          <p:nvPr/>
        </p:nvSpPr>
        <p:spPr>
          <a:xfrm rot="13508639" flipH="1">
            <a:off x="7768855" y="4222645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ホームベース 38"/>
          <p:cNvSpPr/>
          <p:nvPr/>
        </p:nvSpPr>
        <p:spPr>
          <a:xfrm rot="8309477">
            <a:off x="7205824" y="4517208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14580" y="4696853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17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5" name="円弧 44"/>
          <p:cNvSpPr/>
          <p:nvPr/>
        </p:nvSpPr>
        <p:spPr>
          <a:xfrm rot="6498516">
            <a:off x="7266758" y="394335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5435694" y="3686357"/>
            <a:ext cx="2143043" cy="755370"/>
          </a:xfrm>
          <a:prstGeom prst="wedgeRoundRectCallout">
            <a:avLst>
              <a:gd name="adj1" fmla="val 59881"/>
              <a:gd name="adj2" fmla="val 36273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上し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過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ぎ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円弧 51"/>
          <p:cNvSpPr/>
          <p:nvPr/>
        </p:nvSpPr>
        <p:spPr>
          <a:xfrm rot="15109288" flipH="1">
            <a:off x="3316730" y="2471936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12417909">
            <a:off x="1372520" y="3015361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ホームベース 57"/>
          <p:cNvSpPr/>
          <p:nvPr/>
        </p:nvSpPr>
        <p:spPr>
          <a:xfrm rot="11592718">
            <a:off x="1426857" y="266068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円弧 60"/>
          <p:cNvSpPr/>
          <p:nvPr/>
        </p:nvSpPr>
        <p:spPr>
          <a:xfrm rot="15665005" flipH="1">
            <a:off x="1710414" y="233788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円弧 61"/>
          <p:cNvSpPr/>
          <p:nvPr/>
        </p:nvSpPr>
        <p:spPr>
          <a:xfrm rot="16200000" flipH="1">
            <a:off x="1649136" y="2764897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918765" y="3472129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17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69" name="角丸四角形吹き出し 68"/>
          <p:cNvSpPr/>
          <p:nvPr/>
        </p:nvSpPr>
        <p:spPr>
          <a:xfrm>
            <a:off x="368697" y="1584890"/>
            <a:ext cx="2213400" cy="596047"/>
          </a:xfrm>
          <a:prstGeom prst="wedgeRoundRectCallout">
            <a:avLst>
              <a:gd name="adj1" fmla="val 20688"/>
              <a:gd name="adj2" fmla="val 118506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おい～！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フリーフォーム 62"/>
          <p:cNvSpPr/>
          <p:nvPr/>
        </p:nvSpPr>
        <p:spPr>
          <a:xfrm>
            <a:off x="8867931" y="3421123"/>
            <a:ext cx="1501144" cy="630756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96496 w 1296496"/>
              <a:gd name="connsiteY0" fmla="*/ 190427 h 535541"/>
              <a:gd name="connsiteX1" fmla="*/ 678440 w 1296496"/>
              <a:gd name="connsiteY1" fmla="*/ 300545 h 535541"/>
              <a:gd name="connsiteX2" fmla="*/ 0 w 1296496"/>
              <a:gd name="connsiteY2" fmla="*/ 0 h 535541"/>
              <a:gd name="connsiteX0" fmla="*/ 1296496 w 1296496"/>
              <a:gd name="connsiteY0" fmla="*/ 190427 h 310683"/>
              <a:gd name="connsiteX1" fmla="*/ 678440 w 1296496"/>
              <a:gd name="connsiteY1" fmla="*/ 300545 h 310683"/>
              <a:gd name="connsiteX2" fmla="*/ 0 w 1296496"/>
              <a:gd name="connsiteY2" fmla="*/ 0 h 310683"/>
              <a:gd name="connsiteX0" fmla="*/ 1296496 w 1296496"/>
              <a:gd name="connsiteY0" fmla="*/ -1 h 214530"/>
              <a:gd name="connsiteX1" fmla="*/ 678440 w 1296496"/>
              <a:gd name="connsiteY1" fmla="*/ 110117 h 214530"/>
              <a:gd name="connsiteX2" fmla="*/ 0 w 1296496"/>
              <a:gd name="connsiteY2" fmla="*/ 137379 h 214530"/>
              <a:gd name="connsiteX0" fmla="*/ 1296496 w 1296496"/>
              <a:gd name="connsiteY0" fmla="*/ -1 h 166077"/>
              <a:gd name="connsiteX1" fmla="*/ 678440 w 1296496"/>
              <a:gd name="connsiteY1" fmla="*/ 110117 h 166077"/>
              <a:gd name="connsiteX2" fmla="*/ 0 w 1296496"/>
              <a:gd name="connsiteY2" fmla="*/ 137379 h 166077"/>
              <a:gd name="connsiteX0" fmla="*/ 1296496 w 1296496"/>
              <a:gd name="connsiteY0" fmla="*/ 70220 h 182928"/>
              <a:gd name="connsiteX1" fmla="*/ 678440 w 1296496"/>
              <a:gd name="connsiteY1" fmla="*/ 180338 h 182928"/>
              <a:gd name="connsiteX2" fmla="*/ 0 w 1296496"/>
              <a:gd name="connsiteY2" fmla="*/ 0 h 182928"/>
              <a:gd name="connsiteX0" fmla="*/ 1273150 w 1273150"/>
              <a:gd name="connsiteY0" fmla="*/ 1834822 h 1945144"/>
              <a:gd name="connsiteX1" fmla="*/ 655094 w 1273150"/>
              <a:gd name="connsiteY1" fmla="*/ 1944940 h 1945144"/>
              <a:gd name="connsiteX2" fmla="*/ 0 w 1273150"/>
              <a:gd name="connsiteY2" fmla="*/ 0 h 1945144"/>
              <a:gd name="connsiteX0" fmla="*/ 1273150 w 1273150"/>
              <a:gd name="connsiteY0" fmla="*/ 1834822 h 1945369"/>
              <a:gd name="connsiteX1" fmla="*/ 655094 w 1273150"/>
              <a:gd name="connsiteY1" fmla="*/ 1944940 h 1945369"/>
              <a:gd name="connsiteX2" fmla="*/ 0 w 1273150"/>
              <a:gd name="connsiteY2" fmla="*/ 0 h 1945369"/>
              <a:gd name="connsiteX0" fmla="*/ 1226458 w 1226458"/>
              <a:gd name="connsiteY0" fmla="*/ 2180822 h 2291253"/>
              <a:gd name="connsiteX1" fmla="*/ 608402 w 1226458"/>
              <a:gd name="connsiteY1" fmla="*/ 2290940 h 2291253"/>
              <a:gd name="connsiteX2" fmla="*/ 0 w 1226458"/>
              <a:gd name="connsiteY2" fmla="*/ 0 h 229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458" h="2291253">
                <a:moveTo>
                  <a:pt x="1226458" y="2180822"/>
                </a:moveTo>
                <a:cubicBezTo>
                  <a:pt x="912681" y="2278233"/>
                  <a:pt x="824485" y="2268043"/>
                  <a:pt x="608402" y="2290940"/>
                </a:cubicBezTo>
                <a:cubicBezTo>
                  <a:pt x="392319" y="2313837"/>
                  <a:pt x="164893" y="1072002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9285713" y="4118707"/>
            <a:ext cx="2446511" cy="412242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04702 w 1204702"/>
              <a:gd name="connsiteY0" fmla="*/ 0 h 2335319"/>
              <a:gd name="connsiteX1" fmla="*/ 658485 w 1204702"/>
              <a:gd name="connsiteY1" fmla="*/ 2331915 h 2335319"/>
              <a:gd name="connsiteX2" fmla="*/ 0 w 1204702"/>
              <a:gd name="connsiteY2" fmla="*/ 1594295 h 2335319"/>
              <a:gd name="connsiteX0" fmla="*/ 1204702 w 1204702"/>
              <a:gd name="connsiteY0" fmla="*/ 0 h 2342045"/>
              <a:gd name="connsiteX1" fmla="*/ 658485 w 1204702"/>
              <a:gd name="connsiteY1" fmla="*/ 2331915 h 2342045"/>
              <a:gd name="connsiteX2" fmla="*/ 0 w 1204702"/>
              <a:gd name="connsiteY2" fmla="*/ 1594295 h 2342045"/>
              <a:gd name="connsiteX0" fmla="*/ 1204702 w 1204702"/>
              <a:gd name="connsiteY0" fmla="*/ 0 h 2703207"/>
              <a:gd name="connsiteX1" fmla="*/ 658485 w 1204702"/>
              <a:gd name="connsiteY1" fmla="*/ 2696145 h 2703207"/>
              <a:gd name="connsiteX2" fmla="*/ 0 w 1204702"/>
              <a:gd name="connsiteY2" fmla="*/ 1594295 h 2703207"/>
              <a:gd name="connsiteX0" fmla="*/ 985195 w 985195"/>
              <a:gd name="connsiteY0" fmla="*/ 0 h 2703207"/>
              <a:gd name="connsiteX1" fmla="*/ 438978 w 985195"/>
              <a:gd name="connsiteY1" fmla="*/ 2696145 h 2703207"/>
              <a:gd name="connsiteX2" fmla="*/ 0 w 985195"/>
              <a:gd name="connsiteY2" fmla="*/ 1703564 h 2703207"/>
              <a:gd name="connsiteX0" fmla="*/ 985195 w 985195"/>
              <a:gd name="connsiteY0" fmla="*/ 0 h 2741917"/>
              <a:gd name="connsiteX1" fmla="*/ 438978 w 985195"/>
              <a:gd name="connsiteY1" fmla="*/ 2696145 h 2741917"/>
              <a:gd name="connsiteX2" fmla="*/ 0 w 985195"/>
              <a:gd name="connsiteY2" fmla="*/ 1703564 h 2741917"/>
              <a:gd name="connsiteX0" fmla="*/ 1025105 w 1025105"/>
              <a:gd name="connsiteY0" fmla="*/ 0 h 1579990"/>
              <a:gd name="connsiteX1" fmla="*/ 438978 w 1025105"/>
              <a:gd name="connsiteY1" fmla="*/ 1530612 h 1579990"/>
              <a:gd name="connsiteX2" fmla="*/ 0 w 1025105"/>
              <a:gd name="connsiteY2" fmla="*/ 538031 h 1579990"/>
              <a:gd name="connsiteX0" fmla="*/ 1025105 w 1025105"/>
              <a:gd name="connsiteY0" fmla="*/ 0 h 1576384"/>
              <a:gd name="connsiteX1" fmla="*/ 438978 w 1025105"/>
              <a:gd name="connsiteY1" fmla="*/ 1530612 h 1576384"/>
              <a:gd name="connsiteX2" fmla="*/ 0 w 1025105"/>
              <a:gd name="connsiteY2" fmla="*/ 538031 h 157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105" h="1576384">
                <a:moveTo>
                  <a:pt x="1025105" y="0"/>
                </a:moveTo>
                <a:cubicBezTo>
                  <a:pt x="707337" y="1554328"/>
                  <a:pt x="651735" y="1635196"/>
                  <a:pt x="438978" y="1530612"/>
                </a:cubicBezTo>
                <a:cubicBezTo>
                  <a:pt x="226221" y="1426028"/>
                  <a:pt x="204594" y="2063548"/>
                  <a:pt x="0" y="538031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9170480" y="3838331"/>
            <a:ext cx="624646" cy="12171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9141725" y="304294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0800000">
            <a:off x="9599916" y="435783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2663339">
            <a:off x="9000552" y="3693791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8160093" y="5313578"/>
            <a:ext cx="3500985" cy="644793"/>
          </a:xfrm>
          <a:prstGeom prst="wedgeRoundRectCallout">
            <a:avLst>
              <a:gd name="adj1" fmla="val 3878"/>
              <a:gd name="adj2" fmla="val -98885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かち上げてやれ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385131" y="456720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12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15665005" flipH="1">
            <a:off x="9261165" y="331684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円弧 51"/>
          <p:cNvSpPr/>
          <p:nvPr/>
        </p:nvSpPr>
        <p:spPr>
          <a:xfrm rot="15109288" flipH="1">
            <a:off x="9878358" y="3961331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784112" y="2813681"/>
            <a:ext cx="5202038" cy="746892"/>
            <a:chOff x="374197" y="4876454"/>
            <a:chExt cx="10868365" cy="1492711"/>
          </a:xfrm>
        </p:grpSpPr>
        <p:sp>
          <p:nvSpPr>
            <p:cNvPr id="53" name="円柱 52"/>
            <p:cNvSpPr/>
            <p:nvPr/>
          </p:nvSpPr>
          <p:spPr>
            <a:xfrm>
              <a:off x="374197" y="4876454"/>
              <a:ext cx="597353" cy="817611"/>
            </a:xfrm>
            <a:prstGeom prst="can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56" name="フローチャート: 論理積ゲート 55"/>
            <p:cNvSpPr/>
            <p:nvPr/>
          </p:nvSpPr>
          <p:spPr>
            <a:xfrm rot="16200000">
              <a:off x="10540773" y="5667377"/>
              <a:ext cx="965427" cy="438150"/>
            </a:xfrm>
            <a:prstGeom prst="flowChartDelay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70" name="直線コネクタ 69"/>
            <p:cNvCxnSpPr>
              <a:stCxn id="53" idx="4"/>
              <a:endCxn id="56" idx="0"/>
            </p:cNvCxnSpPr>
            <p:nvPr/>
          </p:nvCxnSpPr>
          <p:spPr>
            <a:xfrm>
              <a:off x="971550" y="5285260"/>
              <a:ext cx="9832862" cy="6011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971550" y="5285260"/>
              <a:ext cx="9832862" cy="601192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角丸四角形吹き出し 47"/>
          <p:cNvSpPr/>
          <p:nvPr/>
        </p:nvSpPr>
        <p:spPr>
          <a:xfrm>
            <a:off x="8867931" y="1338013"/>
            <a:ext cx="2864293" cy="1671210"/>
          </a:xfrm>
          <a:prstGeom prst="wedgeRoundRectCallout">
            <a:avLst>
              <a:gd name="adj1" fmla="val -28328"/>
              <a:gd name="adj2" fmla="val 10079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下にラップ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するなら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避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けさせて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フリーフォーム 81"/>
          <p:cNvSpPr/>
          <p:nvPr/>
        </p:nvSpPr>
        <p:spPr>
          <a:xfrm>
            <a:off x="2687102" y="2629494"/>
            <a:ext cx="1238621" cy="1106970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96496 w 1296496"/>
              <a:gd name="connsiteY0" fmla="*/ 190427 h 535541"/>
              <a:gd name="connsiteX1" fmla="*/ 678440 w 1296496"/>
              <a:gd name="connsiteY1" fmla="*/ 300545 h 535541"/>
              <a:gd name="connsiteX2" fmla="*/ 0 w 1296496"/>
              <a:gd name="connsiteY2" fmla="*/ 0 h 535541"/>
              <a:gd name="connsiteX0" fmla="*/ 1296496 w 1296496"/>
              <a:gd name="connsiteY0" fmla="*/ 190427 h 310683"/>
              <a:gd name="connsiteX1" fmla="*/ 678440 w 1296496"/>
              <a:gd name="connsiteY1" fmla="*/ 300545 h 310683"/>
              <a:gd name="connsiteX2" fmla="*/ 0 w 1296496"/>
              <a:gd name="connsiteY2" fmla="*/ 0 h 310683"/>
              <a:gd name="connsiteX0" fmla="*/ 1296496 w 1296496"/>
              <a:gd name="connsiteY0" fmla="*/ -1 h 214530"/>
              <a:gd name="connsiteX1" fmla="*/ 678440 w 1296496"/>
              <a:gd name="connsiteY1" fmla="*/ 110117 h 214530"/>
              <a:gd name="connsiteX2" fmla="*/ 0 w 1296496"/>
              <a:gd name="connsiteY2" fmla="*/ 137379 h 214530"/>
              <a:gd name="connsiteX0" fmla="*/ 1296496 w 1296496"/>
              <a:gd name="connsiteY0" fmla="*/ -1 h 166077"/>
              <a:gd name="connsiteX1" fmla="*/ 678440 w 1296496"/>
              <a:gd name="connsiteY1" fmla="*/ 110117 h 166077"/>
              <a:gd name="connsiteX2" fmla="*/ 0 w 1296496"/>
              <a:gd name="connsiteY2" fmla="*/ 137379 h 166077"/>
              <a:gd name="connsiteX0" fmla="*/ 1296496 w 1296496"/>
              <a:gd name="connsiteY0" fmla="*/ 70220 h 182928"/>
              <a:gd name="connsiteX1" fmla="*/ 678440 w 1296496"/>
              <a:gd name="connsiteY1" fmla="*/ 180338 h 182928"/>
              <a:gd name="connsiteX2" fmla="*/ 0 w 1296496"/>
              <a:gd name="connsiteY2" fmla="*/ 0 h 182928"/>
              <a:gd name="connsiteX0" fmla="*/ 1273150 w 1273150"/>
              <a:gd name="connsiteY0" fmla="*/ 1834822 h 1945144"/>
              <a:gd name="connsiteX1" fmla="*/ 655094 w 1273150"/>
              <a:gd name="connsiteY1" fmla="*/ 1944940 h 1945144"/>
              <a:gd name="connsiteX2" fmla="*/ 0 w 1273150"/>
              <a:gd name="connsiteY2" fmla="*/ 0 h 1945144"/>
              <a:gd name="connsiteX0" fmla="*/ 1273150 w 1273150"/>
              <a:gd name="connsiteY0" fmla="*/ 1834822 h 1945369"/>
              <a:gd name="connsiteX1" fmla="*/ 655094 w 1273150"/>
              <a:gd name="connsiteY1" fmla="*/ 1944940 h 1945369"/>
              <a:gd name="connsiteX2" fmla="*/ 0 w 1273150"/>
              <a:gd name="connsiteY2" fmla="*/ 0 h 1945369"/>
              <a:gd name="connsiteX0" fmla="*/ 1226458 w 1226458"/>
              <a:gd name="connsiteY0" fmla="*/ 2180822 h 2291253"/>
              <a:gd name="connsiteX1" fmla="*/ 608402 w 1226458"/>
              <a:gd name="connsiteY1" fmla="*/ 2290940 h 2291253"/>
              <a:gd name="connsiteX2" fmla="*/ 0 w 1226458"/>
              <a:gd name="connsiteY2" fmla="*/ 0 h 2291253"/>
              <a:gd name="connsiteX0" fmla="*/ 1109727 w 1109727"/>
              <a:gd name="connsiteY0" fmla="*/ 2872823 h 2983141"/>
              <a:gd name="connsiteX1" fmla="*/ 491671 w 1109727"/>
              <a:gd name="connsiteY1" fmla="*/ 2982941 h 2983141"/>
              <a:gd name="connsiteX2" fmla="*/ 0 w 1109727"/>
              <a:gd name="connsiteY2" fmla="*/ 0 h 2983141"/>
              <a:gd name="connsiteX0" fmla="*/ 1109727 w 1109727"/>
              <a:gd name="connsiteY0" fmla="*/ 2872823 h 2983156"/>
              <a:gd name="connsiteX1" fmla="*/ 491671 w 1109727"/>
              <a:gd name="connsiteY1" fmla="*/ 2982941 h 2983156"/>
              <a:gd name="connsiteX2" fmla="*/ 0 w 1109727"/>
              <a:gd name="connsiteY2" fmla="*/ 0 h 2983156"/>
              <a:gd name="connsiteX0" fmla="*/ 1039688 w 1039688"/>
              <a:gd name="connsiteY0" fmla="*/ 2734423 h 2844774"/>
              <a:gd name="connsiteX1" fmla="*/ 421632 w 1039688"/>
              <a:gd name="connsiteY1" fmla="*/ 2844541 h 2844774"/>
              <a:gd name="connsiteX2" fmla="*/ 0 w 1039688"/>
              <a:gd name="connsiteY2" fmla="*/ 0 h 2844774"/>
              <a:gd name="connsiteX0" fmla="*/ 1024124 w 1024124"/>
              <a:gd name="connsiteY0" fmla="*/ 3461024 h 3571306"/>
              <a:gd name="connsiteX1" fmla="*/ 406068 w 1024124"/>
              <a:gd name="connsiteY1" fmla="*/ 3571142 h 3571306"/>
              <a:gd name="connsiteX2" fmla="*/ 0 w 1024124"/>
              <a:gd name="connsiteY2" fmla="*/ 0 h 3571306"/>
              <a:gd name="connsiteX0" fmla="*/ 1024813 w 1024813"/>
              <a:gd name="connsiteY0" fmla="*/ 3461024 h 3571317"/>
              <a:gd name="connsiteX1" fmla="*/ 406757 w 1024813"/>
              <a:gd name="connsiteY1" fmla="*/ 3571142 h 3571317"/>
              <a:gd name="connsiteX2" fmla="*/ 689 w 1024813"/>
              <a:gd name="connsiteY2" fmla="*/ 0 h 3571317"/>
              <a:gd name="connsiteX0" fmla="*/ 908853 w 908853"/>
              <a:gd name="connsiteY0" fmla="*/ 3461024 h 3571317"/>
              <a:gd name="connsiteX1" fmla="*/ 290797 w 908853"/>
              <a:gd name="connsiteY1" fmla="*/ 3571142 h 3571317"/>
              <a:gd name="connsiteX2" fmla="*/ 1460 w 908853"/>
              <a:gd name="connsiteY2" fmla="*/ 0 h 3571317"/>
              <a:gd name="connsiteX0" fmla="*/ 974078 w 974078"/>
              <a:gd name="connsiteY0" fmla="*/ 3461024 h 3571324"/>
              <a:gd name="connsiteX1" fmla="*/ 356022 w 974078"/>
              <a:gd name="connsiteY1" fmla="*/ 3571142 h 3571324"/>
              <a:gd name="connsiteX2" fmla="*/ 66685 w 974078"/>
              <a:gd name="connsiteY2" fmla="*/ 0 h 3571324"/>
              <a:gd name="connsiteX0" fmla="*/ 947877 w 947877"/>
              <a:gd name="connsiteY0" fmla="*/ 3910825 h 4021092"/>
              <a:gd name="connsiteX1" fmla="*/ 329821 w 947877"/>
              <a:gd name="connsiteY1" fmla="*/ 4020943 h 4021092"/>
              <a:gd name="connsiteX2" fmla="*/ 71612 w 947877"/>
              <a:gd name="connsiteY2" fmla="*/ 0 h 4021092"/>
              <a:gd name="connsiteX0" fmla="*/ 1011973 w 1011973"/>
              <a:gd name="connsiteY0" fmla="*/ 3910825 h 4021125"/>
              <a:gd name="connsiteX1" fmla="*/ 393917 w 1011973"/>
              <a:gd name="connsiteY1" fmla="*/ 4020943 h 4021125"/>
              <a:gd name="connsiteX2" fmla="*/ 135708 w 1011973"/>
              <a:gd name="connsiteY2" fmla="*/ 0 h 402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973" h="4021125">
                <a:moveTo>
                  <a:pt x="1011973" y="3910825"/>
                </a:moveTo>
                <a:cubicBezTo>
                  <a:pt x="698196" y="4008236"/>
                  <a:pt x="610000" y="3998046"/>
                  <a:pt x="393917" y="4020943"/>
                </a:cubicBezTo>
                <a:cubicBezTo>
                  <a:pt x="177834" y="4043840"/>
                  <a:pt x="-205233" y="1902403"/>
                  <a:pt x="135708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フリーフォーム 82"/>
          <p:cNvSpPr/>
          <p:nvPr/>
        </p:nvSpPr>
        <p:spPr>
          <a:xfrm>
            <a:off x="2544222" y="3371520"/>
            <a:ext cx="2615701" cy="1081777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04702 w 1204702"/>
              <a:gd name="connsiteY0" fmla="*/ 0 h 2335319"/>
              <a:gd name="connsiteX1" fmla="*/ 658485 w 1204702"/>
              <a:gd name="connsiteY1" fmla="*/ 2331915 h 2335319"/>
              <a:gd name="connsiteX2" fmla="*/ 0 w 1204702"/>
              <a:gd name="connsiteY2" fmla="*/ 1594295 h 2335319"/>
              <a:gd name="connsiteX0" fmla="*/ 1204702 w 1204702"/>
              <a:gd name="connsiteY0" fmla="*/ 0 h 2342045"/>
              <a:gd name="connsiteX1" fmla="*/ 658485 w 1204702"/>
              <a:gd name="connsiteY1" fmla="*/ 2331915 h 2342045"/>
              <a:gd name="connsiteX2" fmla="*/ 0 w 1204702"/>
              <a:gd name="connsiteY2" fmla="*/ 1594295 h 2342045"/>
              <a:gd name="connsiteX0" fmla="*/ 1204702 w 1204702"/>
              <a:gd name="connsiteY0" fmla="*/ 0 h 2703207"/>
              <a:gd name="connsiteX1" fmla="*/ 658485 w 1204702"/>
              <a:gd name="connsiteY1" fmla="*/ 2696145 h 2703207"/>
              <a:gd name="connsiteX2" fmla="*/ 0 w 1204702"/>
              <a:gd name="connsiteY2" fmla="*/ 1594295 h 2703207"/>
              <a:gd name="connsiteX0" fmla="*/ 985195 w 985195"/>
              <a:gd name="connsiteY0" fmla="*/ 0 h 2703207"/>
              <a:gd name="connsiteX1" fmla="*/ 438978 w 985195"/>
              <a:gd name="connsiteY1" fmla="*/ 2696145 h 2703207"/>
              <a:gd name="connsiteX2" fmla="*/ 0 w 985195"/>
              <a:gd name="connsiteY2" fmla="*/ 1703564 h 2703207"/>
              <a:gd name="connsiteX0" fmla="*/ 985195 w 985195"/>
              <a:gd name="connsiteY0" fmla="*/ 0 h 2741917"/>
              <a:gd name="connsiteX1" fmla="*/ 438978 w 985195"/>
              <a:gd name="connsiteY1" fmla="*/ 2696145 h 2741917"/>
              <a:gd name="connsiteX2" fmla="*/ 0 w 985195"/>
              <a:gd name="connsiteY2" fmla="*/ 1703564 h 2741917"/>
              <a:gd name="connsiteX0" fmla="*/ 1025105 w 1025105"/>
              <a:gd name="connsiteY0" fmla="*/ 0 h 1579990"/>
              <a:gd name="connsiteX1" fmla="*/ 438978 w 1025105"/>
              <a:gd name="connsiteY1" fmla="*/ 1530612 h 1579990"/>
              <a:gd name="connsiteX2" fmla="*/ 0 w 1025105"/>
              <a:gd name="connsiteY2" fmla="*/ 538031 h 1579990"/>
              <a:gd name="connsiteX0" fmla="*/ 1025105 w 1025105"/>
              <a:gd name="connsiteY0" fmla="*/ 0 h 1576384"/>
              <a:gd name="connsiteX1" fmla="*/ 438978 w 1025105"/>
              <a:gd name="connsiteY1" fmla="*/ 1530612 h 1576384"/>
              <a:gd name="connsiteX2" fmla="*/ 0 w 1025105"/>
              <a:gd name="connsiteY2" fmla="*/ 538031 h 1576384"/>
              <a:gd name="connsiteX0" fmla="*/ 1140845 w 1140845"/>
              <a:gd name="connsiteY0" fmla="*/ 2047997 h 3609575"/>
              <a:gd name="connsiteX1" fmla="*/ 554718 w 1140845"/>
              <a:gd name="connsiteY1" fmla="*/ 3578609 h 3609575"/>
              <a:gd name="connsiteX2" fmla="*/ 0 w 1140845"/>
              <a:gd name="connsiteY2" fmla="*/ 0 h 3609575"/>
              <a:gd name="connsiteX0" fmla="*/ 1142649 w 1142649"/>
              <a:gd name="connsiteY0" fmla="*/ 2047997 h 3609575"/>
              <a:gd name="connsiteX1" fmla="*/ 556522 w 1142649"/>
              <a:gd name="connsiteY1" fmla="*/ 3578609 h 3609575"/>
              <a:gd name="connsiteX2" fmla="*/ 1804 w 1142649"/>
              <a:gd name="connsiteY2" fmla="*/ 0 h 3609575"/>
              <a:gd name="connsiteX0" fmla="*/ 1095003 w 1095003"/>
              <a:gd name="connsiteY0" fmla="*/ 2084420 h 3645998"/>
              <a:gd name="connsiteX1" fmla="*/ 508876 w 1095003"/>
              <a:gd name="connsiteY1" fmla="*/ 3615032 h 3645998"/>
              <a:gd name="connsiteX2" fmla="*/ 2050 w 1095003"/>
              <a:gd name="connsiteY2" fmla="*/ 0 h 3645998"/>
              <a:gd name="connsiteX0" fmla="*/ 1095997 w 1095997"/>
              <a:gd name="connsiteY0" fmla="*/ 2084420 h 4136639"/>
              <a:gd name="connsiteX1" fmla="*/ 394130 w 1095997"/>
              <a:gd name="connsiteY1" fmla="*/ 4124953 h 4136639"/>
              <a:gd name="connsiteX2" fmla="*/ 3044 w 1095997"/>
              <a:gd name="connsiteY2" fmla="*/ 0 h 413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997" h="4136639">
                <a:moveTo>
                  <a:pt x="1095997" y="2084420"/>
                </a:moveTo>
                <a:cubicBezTo>
                  <a:pt x="778229" y="3638748"/>
                  <a:pt x="606887" y="4229537"/>
                  <a:pt x="394130" y="4124953"/>
                </a:cubicBezTo>
                <a:cubicBezTo>
                  <a:pt x="181373" y="4020369"/>
                  <a:pt x="-27833" y="2727475"/>
                  <a:pt x="3044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 flipV="1">
            <a:off x="2079232" y="3651131"/>
            <a:ext cx="1406918" cy="44793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下矢印 84"/>
          <p:cNvSpPr/>
          <p:nvPr/>
        </p:nvSpPr>
        <p:spPr>
          <a:xfrm>
            <a:off x="2780026" y="469522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6" name="ホームベース 85"/>
          <p:cNvSpPr/>
          <p:nvPr/>
        </p:nvSpPr>
        <p:spPr>
          <a:xfrm rot="14956660">
            <a:off x="2416441" y="3963725"/>
            <a:ext cx="769158" cy="289080"/>
          </a:xfrm>
          <a:prstGeom prst="homePlate">
            <a:avLst>
              <a:gd name="adj" fmla="val 129061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7" name="ホームベース 86"/>
          <p:cNvSpPr/>
          <p:nvPr/>
        </p:nvSpPr>
        <p:spPr>
          <a:xfrm rot="15231947">
            <a:off x="2435086" y="328135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8" name="角丸四角形吹き出し 87"/>
          <p:cNvSpPr/>
          <p:nvPr/>
        </p:nvSpPr>
        <p:spPr>
          <a:xfrm>
            <a:off x="1716741" y="4998200"/>
            <a:ext cx="2798109" cy="1135900"/>
          </a:xfrm>
          <a:prstGeom prst="wedgeRoundRectCallout">
            <a:avLst>
              <a:gd name="adj1" fmla="val 3878"/>
              <a:gd name="adj2" fmla="val -98885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条取得！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あれっ？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166253" y="4333094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15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91" name="円弧 90"/>
          <p:cNvSpPr/>
          <p:nvPr/>
        </p:nvSpPr>
        <p:spPr>
          <a:xfrm rot="17918578" flipH="1">
            <a:off x="2687090" y="3858204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340760" y="2498303"/>
            <a:ext cx="5202038" cy="746892"/>
            <a:chOff x="374197" y="4876454"/>
            <a:chExt cx="10868365" cy="1492711"/>
          </a:xfrm>
        </p:grpSpPr>
        <p:sp>
          <p:nvSpPr>
            <p:cNvPr id="93" name="円柱 92"/>
            <p:cNvSpPr/>
            <p:nvPr/>
          </p:nvSpPr>
          <p:spPr>
            <a:xfrm>
              <a:off x="374197" y="4876454"/>
              <a:ext cx="597353" cy="817611"/>
            </a:xfrm>
            <a:prstGeom prst="can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94" name="フローチャート: 論理積ゲート 93"/>
            <p:cNvSpPr/>
            <p:nvPr/>
          </p:nvSpPr>
          <p:spPr>
            <a:xfrm rot="16200000">
              <a:off x="10540773" y="5667377"/>
              <a:ext cx="965427" cy="438150"/>
            </a:xfrm>
            <a:prstGeom prst="flowChartDelay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95" name="直線コネクタ 94"/>
            <p:cNvCxnSpPr>
              <a:stCxn id="93" idx="4"/>
              <a:endCxn id="94" idx="0"/>
            </p:cNvCxnSpPr>
            <p:nvPr/>
          </p:nvCxnSpPr>
          <p:spPr>
            <a:xfrm>
              <a:off x="971550" y="5285260"/>
              <a:ext cx="9832862" cy="6011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971550" y="5285260"/>
              <a:ext cx="9832862" cy="601192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角丸四角形吹き出し 96"/>
          <p:cNvSpPr/>
          <p:nvPr/>
        </p:nvSpPr>
        <p:spPr>
          <a:xfrm>
            <a:off x="3115795" y="1383778"/>
            <a:ext cx="2751605" cy="1091552"/>
          </a:xfrm>
          <a:prstGeom prst="wedgeRoundRectCallout">
            <a:avLst>
              <a:gd name="adj1" fmla="val -52056"/>
              <a:gd name="adj2" fmla="val 11405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避けれ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ないって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8" name="フリーフォーム 97"/>
          <p:cNvSpPr/>
          <p:nvPr/>
        </p:nvSpPr>
        <p:spPr>
          <a:xfrm>
            <a:off x="2823501" y="3445690"/>
            <a:ext cx="70839" cy="402443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6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フリーフォーム 62"/>
          <p:cNvSpPr/>
          <p:nvPr/>
        </p:nvSpPr>
        <p:spPr>
          <a:xfrm>
            <a:off x="2233292" y="2754686"/>
            <a:ext cx="3094213" cy="183184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96496 w 1296496"/>
              <a:gd name="connsiteY0" fmla="*/ 190427 h 535541"/>
              <a:gd name="connsiteX1" fmla="*/ 678440 w 1296496"/>
              <a:gd name="connsiteY1" fmla="*/ 300545 h 535541"/>
              <a:gd name="connsiteX2" fmla="*/ 0 w 1296496"/>
              <a:gd name="connsiteY2" fmla="*/ 0 h 535541"/>
              <a:gd name="connsiteX0" fmla="*/ 1296496 w 1296496"/>
              <a:gd name="connsiteY0" fmla="*/ 190427 h 310683"/>
              <a:gd name="connsiteX1" fmla="*/ 678440 w 1296496"/>
              <a:gd name="connsiteY1" fmla="*/ 300545 h 310683"/>
              <a:gd name="connsiteX2" fmla="*/ 0 w 1296496"/>
              <a:gd name="connsiteY2" fmla="*/ 0 h 310683"/>
              <a:gd name="connsiteX0" fmla="*/ 1296496 w 1296496"/>
              <a:gd name="connsiteY0" fmla="*/ -1 h 214530"/>
              <a:gd name="connsiteX1" fmla="*/ 678440 w 1296496"/>
              <a:gd name="connsiteY1" fmla="*/ 110117 h 214530"/>
              <a:gd name="connsiteX2" fmla="*/ 0 w 1296496"/>
              <a:gd name="connsiteY2" fmla="*/ 137379 h 214530"/>
              <a:gd name="connsiteX0" fmla="*/ 1296496 w 1296496"/>
              <a:gd name="connsiteY0" fmla="*/ -1 h 166077"/>
              <a:gd name="connsiteX1" fmla="*/ 678440 w 1296496"/>
              <a:gd name="connsiteY1" fmla="*/ 110117 h 166077"/>
              <a:gd name="connsiteX2" fmla="*/ 0 w 1296496"/>
              <a:gd name="connsiteY2" fmla="*/ 137379 h 166077"/>
              <a:gd name="connsiteX0" fmla="*/ 1296496 w 1296496"/>
              <a:gd name="connsiteY0" fmla="*/ 554656 h 700482"/>
              <a:gd name="connsiteX1" fmla="*/ 678440 w 1296496"/>
              <a:gd name="connsiteY1" fmla="*/ 664774 h 700482"/>
              <a:gd name="connsiteX2" fmla="*/ 0 w 1296496"/>
              <a:gd name="connsiteY2" fmla="*/ 0 h 700482"/>
              <a:gd name="connsiteX0" fmla="*/ 1296496 w 1296496"/>
              <a:gd name="connsiteY0" fmla="*/ 554656 h 700482"/>
              <a:gd name="connsiteX1" fmla="*/ 678440 w 1296496"/>
              <a:gd name="connsiteY1" fmla="*/ 664774 h 700482"/>
              <a:gd name="connsiteX2" fmla="*/ 0 w 1296496"/>
              <a:gd name="connsiteY2" fmla="*/ 0 h 70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96" h="700482">
                <a:moveTo>
                  <a:pt x="1296496" y="554656"/>
                </a:moveTo>
                <a:cubicBezTo>
                  <a:pt x="982719" y="652067"/>
                  <a:pt x="894523" y="757217"/>
                  <a:pt x="678440" y="664774"/>
                </a:cubicBezTo>
                <a:cubicBezTo>
                  <a:pt x="462357" y="572331"/>
                  <a:pt x="288406" y="1015596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2131998" y="3355944"/>
            <a:ext cx="3046588" cy="203611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541" h="778594">
                <a:moveTo>
                  <a:pt x="1276541" y="627502"/>
                </a:moveTo>
                <a:cubicBezTo>
                  <a:pt x="962764" y="724913"/>
                  <a:pt x="871242" y="842204"/>
                  <a:pt x="658485" y="737620"/>
                </a:cubicBezTo>
                <a:cubicBezTo>
                  <a:pt x="445728" y="633036"/>
                  <a:pt x="268451" y="1015597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 flipV="1">
            <a:off x="4569416" y="2687408"/>
            <a:ext cx="11747" cy="14334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1733682" y="192381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0800000">
            <a:off x="4347679" y="2757649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円柱 21"/>
          <p:cNvSpPr/>
          <p:nvPr/>
        </p:nvSpPr>
        <p:spPr>
          <a:xfrm>
            <a:off x="188693" y="3811981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0800000">
            <a:off x="3790377" y="3353792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3081410" y="1758338"/>
            <a:ext cx="3116379" cy="562151"/>
          </a:xfrm>
          <a:prstGeom prst="wedgeRoundRectCallout">
            <a:avLst>
              <a:gd name="adj1" fmla="val -2074"/>
              <a:gd name="adj2" fmla="val 10113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追いついた！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柱 39"/>
          <p:cNvSpPr/>
          <p:nvPr/>
        </p:nvSpPr>
        <p:spPr>
          <a:xfrm>
            <a:off x="6291671" y="1024342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7276615" y="444978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72108" y="2242974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8" name="角丸四角形吹き出し 47"/>
          <p:cNvSpPr/>
          <p:nvPr/>
        </p:nvSpPr>
        <p:spPr>
          <a:xfrm>
            <a:off x="8799987" y="4581451"/>
            <a:ext cx="2776585" cy="1195314"/>
          </a:xfrm>
          <a:prstGeom prst="wedgeRoundRectCallout">
            <a:avLst>
              <a:gd name="adj1" fmla="val 7526"/>
              <a:gd name="adj2" fmla="val -85370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中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柱 40"/>
          <p:cNvSpPr/>
          <p:nvPr/>
        </p:nvSpPr>
        <p:spPr>
          <a:xfrm>
            <a:off x="4724875" y="3614064"/>
            <a:ext cx="289200" cy="395835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15665005" flipH="1">
            <a:off x="4014186" y="3041950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12600000">
            <a:off x="9648140" y="3621649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弧 74"/>
          <p:cNvSpPr/>
          <p:nvPr/>
        </p:nvSpPr>
        <p:spPr>
          <a:xfrm rot="12173426">
            <a:off x="9896844" y="347998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615607" y="1324228"/>
            <a:ext cx="1488063" cy="110936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円弧 51"/>
          <p:cNvSpPr/>
          <p:nvPr/>
        </p:nvSpPr>
        <p:spPr>
          <a:xfrm rot="15109288" flipH="1">
            <a:off x="4537272" y="2358122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12417909">
            <a:off x="1457062" y="242327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ホームベース 57"/>
          <p:cNvSpPr/>
          <p:nvPr/>
        </p:nvSpPr>
        <p:spPr>
          <a:xfrm rot="12082744">
            <a:off x="1400726" y="3038422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円弧 60"/>
          <p:cNvSpPr/>
          <p:nvPr/>
        </p:nvSpPr>
        <p:spPr>
          <a:xfrm rot="15665005" flipH="1">
            <a:off x="1652402" y="271539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円弧 61"/>
          <p:cNvSpPr/>
          <p:nvPr/>
        </p:nvSpPr>
        <p:spPr>
          <a:xfrm rot="16200000" flipH="1">
            <a:off x="1810677" y="2192029"/>
            <a:ext cx="813549" cy="813549"/>
          </a:xfrm>
          <a:prstGeom prst="arc">
            <a:avLst>
              <a:gd name="adj1" fmla="val 16200000"/>
              <a:gd name="adj2" fmla="val 21138996"/>
            </a:avLst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角丸四角形吹き出し 68"/>
          <p:cNvSpPr/>
          <p:nvPr/>
        </p:nvSpPr>
        <p:spPr>
          <a:xfrm>
            <a:off x="460868" y="4191713"/>
            <a:ext cx="1556718" cy="596047"/>
          </a:xfrm>
          <a:prstGeom prst="wedgeRoundRectCallout">
            <a:avLst>
              <a:gd name="adj1" fmla="val 38022"/>
              <a:gd name="adj2" fmla="val -15955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しも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角丸四角形吹き出し 48"/>
          <p:cNvSpPr/>
          <p:nvPr/>
        </p:nvSpPr>
        <p:spPr>
          <a:xfrm>
            <a:off x="207608" y="1072935"/>
            <a:ext cx="3116379" cy="562151"/>
          </a:xfrm>
          <a:prstGeom prst="wedgeRoundRectCallout">
            <a:avLst>
              <a:gd name="adj1" fmla="val -4825"/>
              <a:gd name="adj2" fmla="val 168907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ちくしょう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01015" y="194816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3" name="フリーフォーム 52"/>
          <p:cNvSpPr/>
          <p:nvPr/>
        </p:nvSpPr>
        <p:spPr>
          <a:xfrm rot="8088153">
            <a:off x="6766484" y="2145967"/>
            <a:ext cx="2985587" cy="2114442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199993 w 1199993"/>
              <a:gd name="connsiteY0" fmla="*/ 335274 h 6370149"/>
              <a:gd name="connsiteX1" fmla="*/ 581937 w 1199993"/>
              <a:gd name="connsiteY1" fmla="*/ 445392 h 6370149"/>
              <a:gd name="connsiteX2" fmla="*/ 0 w 1199993"/>
              <a:gd name="connsiteY2" fmla="*/ 6251963 h 6370149"/>
              <a:gd name="connsiteX0" fmla="*/ 1239797 w 1239797"/>
              <a:gd name="connsiteY0" fmla="*/ 2115909 h 8122927"/>
              <a:gd name="connsiteX1" fmla="*/ 52441 w 1239797"/>
              <a:gd name="connsiteY1" fmla="*/ 199231 h 8122927"/>
              <a:gd name="connsiteX2" fmla="*/ 39804 w 1239797"/>
              <a:gd name="connsiteY2" fmla="*/ 8032598 h 8122927"/>
              <a:gd name="connsiteX0" fmla="*/ 1239797 w 1239797"/>
              <a:gd name="connsiteY0" fmla="*/ 2168782 h 8175797"/>
              <a:gd name="connsiteX1" fmla="*/ 52441 w 1239797"/>
              <a:gd name="connsiteY1" fmla="*/ 252104 h 8175797"/>
              <a:gd name="connsiteX2" fmla="*/ 39804 w 1239797"/>
              <a:gd name="connsiteY2" fmla="*/ 8085471 h 8175797"/>
              <a:gd name="connsiteX0" fmla="*/ 1250981 w 1250981"/>
              <a:gd name="connsiteY0" fmla="*/ 2168786 h 8085476"/>
              <a:gd name="connsiteX1" fmla="*/ 63625 w 1250981"/>
              <a:gd name="connsiteY1" fmla="*/ 252108 h 8085476"/>
              <a:gd name="connsiteX2" fmla="*/ 50988 w 1250981"/>
              <a:gd name="connsiteY2" fmla="*/ 8085475 h 80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0981" h="8085476">
                <a:moveTo>
                  <a:pt x="1250981" y="2168786"/>
                </a:moveTo>
                <a:cubicBezTo>
                  <a:pt x="909294" y="1441160"/>
                  <a:pt x="263624" y="-734007"/>
                  <a:pt x="63625" y="252108"/>
                </a:cubicBezTo>
                <a:cubicBezTo>
                  <a:pt x="-136374" y="1238223"/>
                  <a:pt x="213970" y="4410337"/>
                  <a:pt x="50988" y="808547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13759979">
            <a:off x="9467206" y="2701737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フリーフォーム 69"/>
          <p:cNvSpPr/>
          <p:nvPr/>
        </p:nvSpPr>
        <p:spPr>
          <a:xfrm>
            <a:off x="9770654" y="2846277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9248044" y="2659892"/>
            <a:ext cx="1398996" cy="129121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10044080" y="2425798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13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1" name="ホームベース 80"/>
          <p:cNvSpPr/>
          <p:nvPr/>
        </p:nvSpPr>
        <p:spPr>
          <a:xfrm rot="14085503">
            <a:off x="7913337" y="155577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円弧 81"/>
          <p:cNvSpPr/>
          <p:nvPr/>
        </p:nvSpPr>
        <p:spPr>
          <a:xfrm rot="12069759">
            <a:off x="8180013" y="1358988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ホームベース 82"/>
          <p:cNvSpPr/>
          <p:nvPr/>
        </p:nvSpPr>
        <p:spPr>
          <a:xfrm rot="15077011">
            <a:off x="8008338" y="93146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フリーフォーム 83"/>
          <p:cNvSpPr/>
          <p:nvPr/>
        </p:nvSpPr>
        <p:spPr>
          <a:xfrm>
            <a:off x="8378976" y="1095830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角丸四角形吹き出し 84"/>
          <p:cNvSpPr/>
          <p:nvPr/>
        </p:nvSpPr>
        <p:spPr>
          <a:xfrm>
            <a:off x="8978346" y="661170"/>
            <a:ext cx="1298093" cy="562151"/>
          </a:xfrm>
          <a:prstGeom prst="wedgeRoundRectCallout">
            <a:avLst>
              <a:gd name="adj1" fmla="val -63711"/>
              <a:gd name="adj2" fmla="val 40134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ひ～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665098" y="124547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7" name="フリーフォーム 86"/>
          <p:cNvSpPr/>
          <p:nvPr/>
        </p:nvSpPr>
        <p:spPr>
          <a:xfrm rot="8088153">
            <a:off x="8963755" y="1928916"/>
            <a:ext cx="253857" cy="1798751"/>
          </a:xfrm>
          <a:custGeom>
            <a:avLst/>
            <a:gdLst>
              <a:gd name="connsiteX0" fmla="*/ 495656 w 495656"/>
              <a:gd name="connsiteY0" fmla="*/ 0 h 1888621"/>
              <a:gd name="connsiteX1" fmla="*/ 0 w 495656"/>
              <a:gd name="connsiteY1" fmla="*/ 1888621 h 188862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705206 w 705206"/>
              <a:gd name="connsiteY0" fmla="*/ 0 h 2060071"/>
              <a:gd name="connsiteX1" fmla="*/ 0 w 705206"/>
              <a:gd name="connsiteY1" fmla="*/ 2060071 h 2060071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552931 w 1552931"/>
              <a:gd name="connsiteY0" fmla="*/ 0 h 3269746"/>
              <a:gd name="connsiteX1" fmla="*/ 0 w 1552931"/>
              <a:gd name="connsiteY1" fmla="*/ 3269746 h 3269746"/>
              <a:gd name="connsiteX0" fmla="*/ 1448156 w 1448156"/>
              <a:gd name="connsiteY0" fmla="*/ 0 h 3269746"/>
              <a:gd name="connsiteX1" fmla="*/ 0 w 1448156"/>
              <a:gd name="connsiteY1" fmla="*/ 3269746 h 3269746"/>
              <a:gd name="connsiteX0" fmla="*/ 1448156 w 1448156"/>
              <a:gd name="connsiteY0" fmla="*/ 0 h 3269746"/>
              <a:gd name="connsiteX1" fmla="*/ 925349 w 1448156"/>
              <a:gd name="connsiteY1" fmla="*/ 17407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830099 w 1448156"/>
              <a:gd name="connsiteY1" fmla="*/ 1931260 h 3269746"/>
              <a:gd name="connsiteX2" fmla="*/ 0 w 1448156"/>
              <a:gd name="connsiteY2" fmla="*/ 3269746 h 3269746"/>
              <a:gd name="connsiteX0" fmla="*/ 1448156 w 1448156"/>
              <a:gd name="connsiteY0" fmla="*/ 0 h 3269746"/>
              <a:gd name="connsiteX1" fmla="*/ 590637 w 1448156"/>
              <a:gd name="connsiteY1" fmla="*/ 437923 h 3269746"/>
              <a:gd name="connsiteX2" fmla="*/ 0 w 1448156"/>
              <a:gd name="connsiteY2" fmla="*/ 3269746 h 3269746"/>
              <a:gd name="connsiteX0" fmla="*/ 1468111 w 1468111"/>
              <a:gd name="connsiteY0" fmla="*/ 0 h 3124054"/>
              <a:gd name="connsiteX1" fmla="*/ 590637 w 1468111"/>
              <a:gd name="connsiteY1" fmla="*/ 292231 h 3124054"/>
              <a:gd name="connsiteX2" fmla="*/ 0 w 1468111"/>
              <a:gd name="connsiteY2" fmla="*/ 3124054 h 3124054"/>
              <a:gd name="connsiteX0" fmla="*/ 1468111 w 1468111"/>
              <a:gd name="connsiteY0" fmla="*/ 12848 h 3136902"/>
              <a:gd name="connsiteX1" fmla="*/ 590637 w 1468111"/>
              <a:gd name="connsiteY1" fmla="*/ 305079 h 3136902"/>
              <a:gd name="connsiteX2" fmla="*/ 0 w 1468111"/>
              <a:gd name="connsiteY2" fmla="*/ 3136902 h 3136902"/>
              <a:gd name="connsiteX0" fmla="*/ 1488066 w 1488066"/>
              <a:gd name="connsiteY0" fmla="*/ 138989 h 3044505"/>
              <a:gd name="connsiteX1" fmla="*/ 590637 w 1488066"/>
              <a:gd name="connsiteY1" fmla="*/ 212682 h 3044505"/>
              <a:gd name="connsiteX2" fmla="*/ 0 w 1488066"/>
              <a:gd name="connsiteY2" fmla="*/ 3044505 h 3044505"/>
              <a:gd name="connsiteX0" fmla="*/ 1683627 w 1683627"/>
              <a:gd name="connsiteY0" fmla="*/ 633633 h 756349"/>
              <a:gd name="connsiteX1" fmla="*/ 786198 w 1683627"/>
              <a:gd name="connsiteY1" fmla="*/ 707326 h 756349"/>
              <a:gd name="connsiteX2" fmla="*/ 0 w 1683627"/>
              <a:gd name="connsiteY2" fmla="*/ 6130 h 756349"/>
              <a:gd name="connsiteX0" fmla="*/ 1683627 w 1683627"/>
              <a:gd name="connsiteY0" fmla="*/ 627503 h 750219"/>
              <a:gd name="connsiteX1" fmla="*/ 786198 w 1683627"/>
              <a:gd name="connsiteY1" fmla="*/ 701196 h 750219"/>
              <a:gd name="connsiteX2" fmla="*/ 0 w 1683627"/>
              <a:gd name="connsiteY2" fmla="*/ 0 h 750219"/>
              <a:gd name="connsiteX0" fmla="*/ 1639726 w 1639726"/>
              <a:gd name="connsiteY0" fmla="*/ 1028154 h 1180548"/>
              <a:gd name="connsiteX1" fmla="*/ 742297 w 1639726"/>
              <a:gd name="connsiteY1" fmla="*/ 1101847 h 1180548"/>
              <a:gd name="connsiteX2" fmla="*/ 0 w 1639726"/>
              <a:gd name="connsiteY2" fmla="*/ 0 h 1180548"/>
              <a:gd name="connsiteX0" fmla="*/ 1276541 w 1276541"/>
              <a:gd name="connsiteY0" fmla="*/ 408965 h 542072"/>
              <a:gd name="connsiteX1" fmla="*/ 379112 w 1276541"/>
              <a:gd name="connsiteY1" fmla="*/ 482658 h 542072"/>
              <a:gd name="connsiteX2" fmla="*/ 0 w 1276541"/>
              <a:gd name="connsiteY2" fmla="*/ 0 h 542072"/>
              <a:gd name="connsiteX0" fmla="*/ 1276541 w 1276541"/>
              <a:gd name="connsiteY0" fmla="*/ 408965 h 561429"/>
              <a:gd name="connsiteX1" fmla="*/ 658485 w 1276541"/>
              <a:gd name="connsiteY1" fmla="*/ 519083 h 561429"/>
              <a:gd name="connsiteX2" fmla="*/ 0 w 1276541"/>
              <a:gd name="connsiteY2" fmla="*/ 0 h 561429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276541 w 1276541"/>
              <a:gd name="connsiteY0" fmla="*/ 627502 h 778594"/>
              <a:gd name="connsiteX1" fmla="*/ 658485 w 1276541"/>
              <a:gd name="connsiteY1" fmla="*/ 737620 h 778594"/>
              <a:gd name="connsiteX2" fmla="*/ 0 w 1276541"/>
              <a:gd name="connsiteY2" fmla="*/ 0 h 778594"/>
              <a:gd name="connsiteX0" fmla="*/ 1199993 w 1199993"/>
              <a:gd name="connsiteY0" fmla="*/ 335274 h 6370149"/>
              <a:gd name="connsiteX1" fmla="*/ 581937 w 1199993"/>
              <a:gd name="connsiteY1" fmla="*/ 445392 h 6370149"/>
              <a:gd name="connsiteX2" fmla="*/ 0 w 1199993"/>
              <a:gd name="connsiteY2" fmla="*/ 6251963 h 6370149"/>
              <a:gd name="connsiteX0" fmla="*/ 1239797 w 1239797"/>
              <a:gd name="connsiteY0" fmla="*/ 2115909 h 8122927"/>
              <a:gd name="connsiteX1" fmla="*/ 52441 w 1239797"/>
              <a:gd name="connsiteY1" fmla="*/ 199231 h 8122927"/>
              <a:gd name="connsiteX2" fmla="*/ 39804 w 1239797"/>
              <a:gd name="connsiteY2" fmla="*/ 8032598 h 8122927"/>
              <a:gd name="connsiteX0" fmla="*/ 1239797 w 1239797"/>
              <a:gd name="connsiteY0" fmla="*/ 2168782 h 8175797"/>
              <a:gd name="connsiteX1" fmla="*/ 52441 w 1239797"/>
              <a:gd name="connsiteY1" fmla="*/ 252104 h 8175797"/>
              <a:gd name="connsiteX2" fmla="*/ 39804 w 1239797"/>
              <a:gd name="connsiteY2" fmla="*/ 8085471 h 8175797"/>
              <a:gd name="connsiteX0" fmla="*/ 1250981 w 1250981"/>
              <a:gd name="connsiteY0" fmla="*/ 2168786 h 8085476"/>
              <a:gd name="connsiteX1" fmla="*/ 63625 w 1250981"/>
              <a:gd name="connsiteY1" fmla="*/ 252108 h 8085476"/>
              <a:gd name="connsiteX2" fmla="*/ 50988 w 1250981"/>
              <a:gd name="connsiteY2" fmla="*/ 8085475 h 8085476"/>
              <a:gd name="connsiteX0" fmla="*/ 269447 w 269447"/>
              <a:gd name="connsiteY0" fmla="*/ 740847 h 8644186"/>
              <a:gd name="connsiteX1" fmla="*/ 12637 w 269447"/>
              <a:gd name="connsiteY1" fmla="*/ 810818 h 8644186"/>
              <a:gd name="connsiteX2" fmla="*/ 0 w 269447"/>
              <a:gd name="connsiteY2" fmla="*/ 8644185 h 8644186"/>
              <a:gd name="connsiteX0" fmla="*/ 269447 w 389520"/>
              <a:gd name="connsiteY0" fmla="*/ 113149 h 8016488"/>
              <a:gd name="connsiteX1" fmla="*/ 386660 w 389520"/>
              <a:gd name="connsiteY1" fmla="*/ 3671818 h 8016488"/>
              <a:gd name="connsiteX2" fmla="*/ 0 w 389520"/>
              <a:gd name="connsiteY2" fmla="*/ 8016487 h 8016488"/>
              <a:gd name="connsiteX0" fmla="*/ 269447 w 269447"/>
              <a:gd name="connsiteY0" fmla="*/ -1 h 7903338"/>
              <a:gd name="connsiteX1" fmla="*/ 0 w 269447"/>
              <a:gd name="connsiteY1" fmla="*/ 7903337 h 7903338"/>
              <a:gd name="connsiteX0" fmla="*/ 269447 w 277524"/>
              <a:gd name="connsiteY0" fmla="*/ -1 h 7903338"/>
              <a:gd name="connsiteX1" fmla="*/ 0 w 277524"/>
              <a:gd name="connsiteY1" fmla="*/ 7903337 h 7903338"/>
              <a:gd name="connsiteX0" fmla="*/ 105378 w 124461"/>
              <a:gd name="connsiteY0" fmla="*/ -1 h 6878296"/>
              <a:gd name="connsiteX1" fmla="*/ 0 w 124461"/>
              <a:gd name="connsiteY1" fmla="*/ 6878296 h 6878296"/>
              <a:gd name="connsiteX0" fmla="*/ 105378 w 106368"/>
              <a:gd name="connsiteY0" fmla="*/ -1 h 6878296"/>
              <a:gd name="connsiteX1" fmla="*/ 0 w 106368"/>
              <a:gd name="connsiteY1" fmla="*/ 6878296 h 68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68" h="6878296">
                <a:moveTo>
                  <a:pt x="105378" y="-1"/>
                </a:moveTo>
                <a:cubicBezTo>
                  <a:pt x="111610" y="2379916"/>
                  <a:pt x="89816" y="4243850"/>
                  <a:pt x="0" y="6878296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8" name="角丸四角形吹き出し 87"/>
          <p:cNvSpPr/>
          <p:nvPr/>
        </p:nvSpPr>
        <p:spPr>
          <a:xfrm>
            <a:off x="3512017" y="4536813"/>
            <a:ext cx="1773815" cy="1195314"/>
          </a:xfrm>
          <a:prstGeom prst="wedgeRoundRectCallout">
            <a:avLst>
              <a:gd name="adj1" fmla="val -18411"/>
              <a:gd name="adj2" fmla="val -10529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17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ないよ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8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>
            <a:endCxn id="16" idx="2"/>
          </p:cNvCxnSpPr>
          <p:nvPr/>
        </p:nvCxnSpPr>
        <p:spPr>
          <a:xfrm flipH="1" flipV="1">
            <a:off x="7643638" y="911420"/>
            <a:ext cx="2261" cy="478484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7400232" y="116829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8900000">
            <a:off x="5562198" y="6121019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3822008">
            <a:off x="5254627" y="5932531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290233" y="536919"/>
            <a:ext cx="2373034" cy="5414458"/>
          </a:xfrm>
          <a:custGeom>
            <a:avLst/>
            <a:gdLst>
              <a:gd name="connsiteX0" fmla="*/ 59820 w 1870149"/>
              <a:gd name="connsiteY0" fmla="*/ 4136164 h 4136164"/>
              <a:gd name="connsiteX1" fmla="*/ 991312 w 1870149"/>
              <a:gd name="connsiteY1" fmla="*/ 3153398 h 4136164"/>
              <a:gd name="connsiteX2" fmla="*/ 1845891 w 1870149"/>
              <a:gd name="connsiteY2" fmla="*/ 1683521 h 4136164"/>
              <a:gd name="connsiteX3" fmla="*/ 0 w 1870149"/>
              <a:gd name="connsiteY3" fmla="*/ 0 h 4136164"/>
              <a:gd name="connsiteX0" fmla="*/ 59820 w 1845943"/>
              <a:gd name="connsiteY0" fmla="*/ 4136164 h 4136164"/>
              <a:gd name="connsiteX1" fmla="*/ 1845891 w 1845943"/>
              <a:gd name="connsiteY1" fmla="*/ 1683521 h 4136164"/>
              <a:gd name="connsiteX2" fmla="*/ 0 w 1845943"/>
              <a:gd name="connsiteY2" fmla="*/ 0 h 4136164"/>
              <a:gd name="connsiteX0" fmla="*/ 59820 w 1871580"/>
              <a:gd name="connsiteY0" fmla="*/ 4136164 h 4136164"/>
              <a:gd name="connsiteX1" fmla="*/ 1871529 w 1871580"/>
              <a:gd name="connsiteY1" fmla="*/ 1854437 h 4136164"/>
              <a:gd name="connsiteX2" fmla="*/ 0 w 187158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53"/>
              <a:gd name="connsiteY0" fmla="*/ 4136164 h 4136164"/>
              <a:gd name="connsiteX1" fmla="*/ 1871529 w 1872653"/>
              <a:gd name="connsiteY1" fmla="*/ 1854437 h 4136164"/>
              <a:gd name="connsiteX2" fmla="*/ 0 w 1872653"/>
              <a:gd name="connsiteY2" fmla="*/ 0 h 4136164"/>
              <a:gd name="connsiteX0" fmla="*/ 59820 w 1872233"/>
              <a:gd name="connsiteY0" fmla="*/ 4136164 h 4136164"/>
              <a:gd name="connsiteX1" fmla="*/ 1871529 w 1872233"/>
              <a:gd name="connsiteY1" fmla="*/ 1854437 h 4136164"/>
              <a:gd name="connsiteX2" fmla="*/ 0 w 1872233"/>
              <a:gd name="connsiteY2" fmla="*/ 0 h 4136164"/>
              <a:gd name="connsiteX0" fmla="*/ 59820 w 1309019"/>
              <a:gd name="connsiteY0" fmla="*/ 4136164 h 4136164"/>
              <a:gd name="connsiteX1" fmla="*/ 1307506 w 1309019"/>
              <a:gd name="connsiteY1" fmla="*/ 2179178 h 4136164"/>
              <a:gd name="connsiteX2" fmla="*/ 0 w 1309019"/>
              <a:gd name="connsiteY2" fmla="*/ 0 h 4136164"/>
              <a:gd name="connsiteX0" fmla="*/ 59820 w 1307841"/>
              <a:gd name="connsiteY0" fmla="*/ 4136164 h 4136164"/>
              <a:gd name="connsiteX1" fmla="*/ 1307506 w 1307841"/>
              <a:gd name="connsiteY1" fmla="*/ 2179178 h 4136164"/>
              <a:gd name="connsiteX2" fmla="*/ 0 w 1307841"/>
              <a:gd name="connsiteY2" fmla="*/ 0 h 4136164"/>
              <a:gd name="connsiteX0" fmla="*/ 59820 w 1427413"/>
              <a:gd name="connsiteY0" fmla="*/ 4136164 h 4136164"/>
              <a:gd name="connsiteX1" fmla="*/ 1427147 w 1427413"/>
              <a:gd name="connsiteY1" fmla="*/ 2016808 h 4136164"/>
              <a:gd name="connsiteX2" fmla="*/ 0 w 1427413"/>
              <a:gd name="connsiteY2" fmla="*/ 0 h 4136164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034" h="5414458">
                <a:moveTo>
                  <a:pt x="983550" y="5414458"/>
                </a:moveTo>
                <a:cubicBezTo>
                  <a:pt x="1740208" y="4698392"/>
                  <a:pt x="2514802" y="4197512"/>
                  <a:pt x="2350877" y="3295102"/>
                </a:cubicBezTo>
                <a:cubicBezTo>
                  <a:pt x="2186952" y="2392692"/>
                  <a:pt x="2198680" y="1467740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7241120">
            <a:off x="7196889" y="4361409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7581468" y="4474117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5373519">
            <a:off x="7169791" y="314194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7581468" y="3333424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76139" y="327269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13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8163191" y="2438448"/>
            <a:ext cx="2718640" cy="1039857"/>
          </a:xfrm>
          <a:prstGeom prst="wedgeRoundRectCallout">
            <a:avLst>
              <a:gd name="adj1" fmla="val -61417"/>
              <a:gd name="adj2" fmla="val 22339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風位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越えた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ホームベース 63"/>
          <p:cNvSpPr/>
          <p:nvPr/>
        </p:nvSpPr>
        <p:spPr>
          <a:xfrm rot="14014744">
            <a:off x="6672721" y="1931173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3187757" y="2307174"/>
            <a:ext cx="3063955" cy="979870"/>
          </a:xfrm>
          <a:prstGeom prst="wedgeRoundRectCallout">
            <a:avLst>
              <a:gd name="adj1" fmla="val 63989"/>
              <a:gd name="adj2" fmla="val -48507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まだクローズでない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ホームベース 81"/>
          <p:cNvSpPr/>
          <p:nvPr/>
        </p:nvSpPr>
        <p:spPr>
          <a:xfrm rot="13370452">
            <a:off x="5586837" y="831136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円弧 84"/>
          <p:cNvSpPr/>
          <p:nvPr/>
        </p:nvSpPr>
        <p:spPr>
          <a:xfrm rot="17777992" flipH="1">
            <a:off x="5865441" y="628443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8" name="角丸四角形吹き出し 87"/>
          <p:cNvSpPr/>
          <p:nvPr/>
        </p:nvSpPr>
        <p:spPr>
          <a:xfrm>
            <a:off x="1511845" y="290255"/>
            <a:ext cx="3141123" cy="1214517"/>
          </a:xfrm>
          <a:prstGeom prst="wedgeRoundRectCallout">
            <a:avLst>
              <a:gd name="adj1" fmla="val 68467"/>
              <a:gd name="adj2" fmla="val 392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クローズ、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タック完了！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円弧 50"/>
          <p:cNvSpPr/>
          <p:nvPr/>
        </p:nvSpPr>
        <p:spPr>
          <a:xfrm rot="17196489" flipH="1">
            <a:off x="6875403" y="1666524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8181608" y="4190054"/>
            <a:ext cx="3042657" cy="1063757"/>
          </a:xfrm>
          <a:prstGeom prst="wedgeRoundRectCallout">
            <a:avLst>
              <a:gd name="adj1" fmla="val -60413"/>
              <a:gd name="adj2" fmla="val -2096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まだ風位は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越えていない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角丸四角形吹き出し 61"/>
          <p:cNvSpPr/>
          <p:nvPr/>
        </p:nvSpPr>
        <p:spPr>
          <a:xfrm>
            <a:off x="1229171" y="6103777"/>
            <a:ext cx="3926862" cy="607258"/>
          </a:xfrm>
          <a:prstGeom prst="wedgeRoundRectCallout">
            <a:avLst>
              <a:gd name="adj1" fmla="val 58674"/>
              <a:gd name="adj2" fmla="val 20814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タックするよー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7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 rot="2672426">
            <a:off x="496898" y="4406530"/>
            <a:ext cx="6670909" cy="3951709"/>
            <a:chOff x="5397273" y="1676400"/>
            <a:chExt cx="3305175" cy="3305175"/>
          </a:xfrm>
        </p:grpSpPr>
        <p:cxnSp>
          <p:nvCxnSpPr>
            <p:cNvPr id="40" name="直線コネクタ 39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 rot="797536">
            <a:off x="2208714" y="3338533"/>
            <a:ext cx="8460869" cy="3951709"/>
            <a:chOff x="5397273" y="1676400"/>
            <a:chExt cx="3305175" cy="3305175"/>
          </a:xfrm>
        </p:grpSpPr>
        <p:cxnSp>
          <p:nvCxnSpPr>
            <p:cNvPr id="28" name="直線コネクタ 27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 rot="1621448">
            <a:off x="1522743" y="3832795"/>
            <a:ext cx="6670909" cy="395170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2381901" y="2096919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979254" y="2348571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3008024" y="2349082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吹き出し 26"/>
          <p:cNvSpPr/>
          <p:nvPr/>
        </p:nvSpPr>
        <p:spPr>
          <a:xfrm>
            <a:off x="8231205" y="1698190"/>
            <a:ext cx="3376493" cy="693371"/>
          </a:xfrm>
          <a:prstGeom prst="wedgeRoundRectCallout">
            <a:avLst>
              <a:gd name="adj1" fmla="val -35860"/>
              <a:gd name="adj2" fmla="val 250499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ベア＆タック！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1428697">
            <a:off x="3876491" y="3007602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 rot="10800000">
            <a:off x="7687236" y="3935705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2322049" y="3953333"/>
            <a:ext cx="2886487" cy="693371"/>
          </a:xfrm>
          <a:prstGeom prst="wedgeRoundRectCallout">
            <a:avLst>
              <a:gd name="adj1" fmla="val 38200"/>
              <a:gd name="adj2" fmla="val -8287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入れない！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</a:p>
        </p:txBody>
      </p:sp>
      <p:sp>
        <p:nvSpPr>
          <p:cNvPr id="45" name="下矢印 44"/>
          <p:cNvSpPr/>
          <p:nvPr/>
        </p:nvSpPr>
        <p:spPr>
          <a:xfrm rot="21282325">
            <a:off x="717475" y="459933"/>
            <a:ext cx="1460039" cy="1703405"/>
          </a:xfrm>
          <a:prstGeom prst="down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12145023">
            <a:off x="10140391" y="432294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7296133" y="2857500"/>
            <a:ext cx="3057542" cy="2733675"/>
          </a:xfrm>
          <a:custGeom>
            <a:avLst/>
            <a:gdLst>
              <a:gd name="connsiteX0" fmla="*/ 3057542 w 3057542"/>
              <a:gd name="connsiteY0" fmla="*/ 2733675 h 2733675"/>
              <a:gd name="connsiteX1" fmla="*/ 1895492 w 3057542"/>
              <a:gd name="connsiteY1" fmla="*/ 1428750 h 2733675"/>
              <a:gd name="connsiteX2" fmla="*/ 1000142 w 3057542"/>
              <a:gd name="connsiteY2" fmla="*/ 1371600 h 2733675"/>
              <a:gd name="connsiteX3" fmla="*/ 219092 w 3057542"/>
              <a:gd name="connsiteY3" fmla="*/ 1514475 h 2733675"/>
              <a:gd name="connsiteX4" fmla="*/ 17 w 3057542"/>
              <a:gd name="connsiteY4" fmla="*/ 1219200 h 2733675"/>
              <a:gd name="connsiteX5" fmla="*/ 209567 w 3057542"/>
              <a:gd name="connsiteY5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7542" h="2733675">
                <a:moveTo>
                  <a:pt x="3057542" y="2733675"/>
                </a:moveTo>
                <a:cubicBezTo>
                  <a:pt x="2647967" y="2194718"/>
                  <a:pt x="2238392" y="1655762"/>
                  <a:pt x="1895492" y="1428750"/>
                </a:cubicBezTo>
                <a:cubicBezTo>
                  <a:pt x="1552592" y="1201737"/>
                  <a:pt x="1279542" y="1357312"/>
                  <a:pt x="1000142" y="1371600"/>
                </a:cubicBezTo>
                <a:cubicBezTo>
                  <a:pt x="720742" y="1385887"/>
                  <a:pt x="385779" y="1539875"/>
                  <a:pt x="219092" y="1514475"/>
                </a:cubicBezTo>
                <a:cubicBezTo>
                  <a:pt x="52405" y="1489075"/>
                  <a:pt x="1604" y="1471612"/>
                  <a:pt x="17" y="1219200"/>
                </a:cubicBezTo>
                <a:cubicBezTo>
                  <a:pt x="-1570" y="966788"/>
                  <a:pt x="103998" y="483394"/>
                  <a:pt x="209567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下矢印 47"/>
          <p:cNvSpPr/>
          <p:nvPr/>
        </p:nvSpPr>
        <p:spPr>
          <a:xfrm rot="20523484">
            <a:off x="1175842" y="379626"/>
            <a:ext cx="1460039" cy="1703405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 rot="19357172">
            <a:off x="1484873" y="93415"/>
            <a:ext cx="1460039" cy="170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7379372" y="5706570"/>
            <a:ext cx="3975191" cy="693371"/>
          </a:xfrm>
          <a:prstGeom prst="wedgeRoundRectCallout">
            <a:avLst>
              <a:gd name="adj1" fmla="val 39033"/>
              <a:gd name="adj2" fmla="val -15843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ピンチしなきゃ！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13772121">
            <a:off x="5648837" y="354847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3613473" y="5024472"/>
            <a:ext cx="3584088" cy="693371"/>
          </a:xfrm>
          <a:prstGeom prst="wedgeRoundRectCallout">
            <a:avLst>
              <a:gd name="adj1" fmla="val 31556"/>
              <a:gd name="adj2" fmla="val -9524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あれ？止まった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16915543">
            <a:off x="6987607" y="1467662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6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直線コネクタ 90"/>
          <p:cNvCxnSpPr/>
          <p:nvPr/>
        </p:nvCxnSpPr>
        <p:spPr>
          <a:xfrm flipH="1" flipV="1">
            <a:off x="11572606" y="1125640"/>
            <a:ext cx="2261" cy="478484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11094098" y="2313992"/>
            <a:ext cx="486915" cy="2995126"/>
          </a:xfrm>
          <a:custGeom>
            <a:avLst/>
            <a:gdLst>
              <a:gd name="connsiteX0" fmla="*/ 130629 w 486915"/>
              <a:gd name="connsiteY0" fmla="*/ 0 h 2995126"/>
              <a:gd name="connsiteX1" fmla="*/ 485192 w 486915"/>
              <a:gd name="connsiteY1" fmla="*/ 1306286 h 2995126"/>
              <a:gd name="connsiteX2" fmla="*/ 0 w 486915"/>
              <a:gd name="connsiteY2" fmla="*/ 2995126 h 299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915" h="2995126">
                <a:moveTo>
                  <a:pt x="130629" y="0"/>
                </a:moveTo>
                <a:cubicBezTo>
                  <a:pt x="318796" y="403549"/>
                  <a:pt x="506964" y="807098"/>
                  <a:pt x="485192" y="1306286"/>
                </a:cubicBezTo>
                <a:cubicBezTo>
                  <a:pt x="463421" y="1805474"/>
                  <a:pt x="231710" y="2400300"/>
                  <a:pt x="0" y="2995126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4" name="直線コネクタ 43"/>
          <p:cNvCxnSpPr>
            <a:endCxn id="16" idx="2"/>
          </p:cNvCxnSpPr>
          <p:nvPr/>
        </p:nvCxnSpPr>
        <p:spPr>
          <a:xfrm flipH="1" flipV="1">
            <a:off x="4515875" y="911420"/>
            <a:ext cx="2261" cy="478484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下矢印 15"/>
          <p:cNvSpPr/>
          <p:nvPr/>
        </p:nvSpPr>
        <p:spPr>
          <a:xfrm>
            <a:off x="4272469" y="116829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8900000">
            <a:off x="1721639" y="618098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8900000">
            <a:off x="2434435" y="6121019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下矢印 49"/>
          <p:cNvSpPr/>
          <p:nvPr/>
        </p:nvSpPr>
        <p:spPr>
          <a:xfrm>
            <a:off x="11305795" y="331049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84413" y="611651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1" name="ホームベース 70"/>
          <p:cNvSpPr/>
          <p:nvPr/>
        </p:nvSpPr>
        <p:spPr>
          <a:xfrm rot="5400000">
            <a:off x="11164622" y="3689216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3600000">
            <a:off x="10555335" y="361084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7" name="円弧 76"/>
          <p:cNvSpPr/>
          <p:nvPr/>
        </p:nvSpPr>
        <p:spPr>
          <a:xfrm rot="13508639" flipH="1">
            <a:off x="11383158" y="3225675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222810" y="364819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8546840" y="5394541"/>
            <a:ext cx="2886391" cy="1039857"/>
          </a:xfrm>
          <a:prstGeom prst="wedgeRoundRectCallout">
            <a:avLst>
              <a:gd name="adj1" fmla="val 30924"/>
              <a:gd name="adj2" fmla="val -12212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ジャイブ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に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条は無い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3822008">
            <a:off x="2126864" y="5932531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9" name="ホームベース 58"/>
          <p:cNvSpPr/>
          <p:nvPr/>
        </p:nvSpPr>
        <p:spPr>
          <a:xfrm rot="3922950">
            <a:off x="9717888" y="1854895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ホームベース 65"/>
          <p:cNvSpPr/>
          <p:nvPr/>
        </p:nvSpPr>
        <p:spPr>
          <a:xfrm rot="3888963">
            <a:off x="10627737" y="1779193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1190777" y="1778562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4" name="円弧 73"/>
          <p:cNvSpPr/>
          <p:nvPr/>
        </p:nvSpPr>
        <p:spPr>
          <a:xfrm rot="13508639" flipH="1">
            <a:off x="10412323" y="1443030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円弧 74"/>
          <p:cNvSpPr/>
          <p:nvPr/>
        </p:nvSpPr>
        <p:spPr>
          <a:xfrm rot="7060657">
            <a:off x="9417917" y="1485561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162470" y="536919"/>
            <a:ext cx="2373034" cy="5414458"/>
          </a:xfrm>
          <a:custGeom>
            <a:avLst/>
            <a:gdLst>
              <a:gd name="connsiteX0" fmla="*/ 59820 w 1870149"/>
              <a:gd name="connsiteY0" fmla="*/ 4136164 h 4136164"/>
              <a:gd name="connsiteX1" fmla="*/ 991312 w 1870149"/>
              <a:gd name="connsiteY1" fmla="*/ 3153398 h 4136164"/>
              <a:gd name="connsiteX2" fmla="*/ 1845891 w 1870149"/>
              <a:gd name="connsiteY2" fmla="*/ 1683521 h 4136164"/>
              <a:gd name="connsiteX3" fmla="*/ 0 w 1870149"/>
              <a:gd name="connsiteY3" fmla="*/ 0 h 4136164"/>
              <a:gd name="connsiteX0" fmla="*/ 59820 w 1845943"/>
              <a:gd name="connsiteY0" fmla="*/ 4136164 h 4136164"/>
              <a:gd name="connsiteX1" fmla="*/ 1845891 w 1845943"/>
              <a:gd name="connsiteY1" fmla="*/ 1683521 h 4136164"/>
              <a:gd name="connsiteX2" fmla="*/ 0 w 1845943"/>
              <a:gd name="connsiteY2" fmla="*/ 0 h 4136164"/>
              <a:gd name="connsiteX0" fmla="*/ 59820 w 1871580"/>
              <a:gd name="connsiteY0" fmla="*/ 4136164 h 4136164"/>
              <a:gd name="connsiteX1" fmla="*/ 1871529 w 1871580"/>
              <a:gd name="connsiteY1" fmla="*/ 1854437 h 4136164"/>
              <a:gd name="connsiteX2" fmla="*/ 0 w 187158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53"/>
              <a:gd name="connsiteY0" fmla="*/ 4136164 h 4136164"/>
              <a:gd name="connsiteX1" fmla="*/ 1871529 w 1872653"/>
              <a:gd name="connsiteY1" fmla="*/ 1854437 h 4136164"/>
              <a:gd name="connsiteX2" fmla="*/ 0 w 1872653"/>
              <a:gd name="connsiteY2" fmla="*/ 0 h 4136164"/>
              <a:gd name="connsiteX0" fmla="*/ 59820 w 1872233"/>
              <a:gd name="connsiteY0" fmla="*/ 4136164 h 4136164"/>
              <a:gd name="connsiteX1" fmla="*/ 1871529 w 1872233"/>
              <a:gd name="connsiteY1" fmla="*/ 1854437 h 4136164"/>
              <a:gd name="connsiteX2" fmla="*/ 0 w 1872233"/>
              <a:gd name="connsiteY2" fmla="*/ 0 h 4136164"/>
              <a:gd name="connsiteX0" fmla="*/ 59820 w 1309019"/>
              <a:gd name="connsiteY0" fmla="*/ 4136164 h 4136164"/>
              <a:gd name="connsiteX1" fmla="*/ 1307506 w 1309019"/>
              <a:gd name="connsiteY1" fmla="*/ 2179178 h 4136164"/>
              <a:gd name="connsiteX2" fmla="*/ 0 w 1309019"/>
              <a:gd name="connsiteY2" fmla="*/ 0 h 4136164"/>
              <a:gd name="connsiteX0" fmla="*/ 59820 w 1307841"/>
              <a:gd name="connsiteY0" fmla="*/ 4136164 h 4136164"/>
              <a:gd name="connsiteX1" fmla="*/ 1307506 w 1307841"/>
              <a:gd name="connsiteY1" fmla="*/ 2179178 h 4136164"/>
              <a:gd name="connsiteX2" fmla="*/ 0 w 1307841"/>
              <a:gd name="connsiteY2" fmla="*/ 0 h 4136164"/>
              <a:gd name="connsiteX0" fmla="*/ 59820 w 1427413"/>
              <a:gd name="connsiteY0" fmla="*/ 4136164 h 4136164"/>
              <a:gd name="connsiteX1" fmla="*/ 1427147 w 1427413"/>
              <a:gd name="connsiteY1" fmla="*/ 2016808 h 4136164"/>
              <a:gd name="connsiteX2" fmla="*/ 0 w 1427413"/>
              <a:gd name="connsiteY2" fmla="*/ 0 h 4136164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034" h="5414458">
                <a:moveTo>
                  <a:pt x="983550" y="5414458"/>
                </a:moveTo>
                <a:cubicBezTo>
                  <a:pt x="1740208" y="4698392"/>
                  <a:pt x="2514802" y="4197512"/>
                  <a:pt x="2350877" y="3295102"/>
                </a:cubicBezTo>
                <a:cubicBezTo>
                  <a:pt x="2186952" y="2392692"/>
                  <a:pt x="2198680" y="1467740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7241120">
            <a:off x="3984243" y="4412180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4328081" y="4546452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ホームベース 34"/>
          <p:cNvSpPr/>
          <p:nvPr/>
        </p:nvSpPr>
        <p:spPr>
          <a:xfrm rot="18900000">
            <a:off x="3281409" y="447660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11751" y="4551408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5373519">
            <a:off x="4042028" y="314194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4453705" y="3333424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48376" y="3272691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13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3" name="円弧 52"/>
          <p:cNvSpPr/>
          <p:nvPr/>
        </p:nvSpPr>
        <p:spPr>
          <a:xfrm rot="3822008">
            <a:off x="1407307" y="6034709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円弧 53"/>
          <p:cNvSpPr/>
          <p:nvPr/>
        </p:nvSpPr>
        <p:spPr>
          <a:xfrm rot="3822008">
            <a:off x="3005320" y="4318436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17241120">
            <a:off x="3477537" y="3288747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3827506" y="3449177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5035428" y="2438448"/>
            <a:ext cx="2718640" cy="1039857"/>
          </a:xfrm>
          <a:prstGeom prst="wedgeRoundRectCallout">
            <a:avLst>
              <a:gd name="adj1" fmla="val -61417"/>
              <a:gd name="adj2" fmla="val 22339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風位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越えた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" name="角丸四角形吹き出し 60"/>
          <p:cNvSpPr/>
          <p:nvPr/>
        </p:nvSpPr>
        <p:spPr>
          <a:xfrm>
            <a:off x="458058" y="3260606"/>
            <a:ext cx="2637374" cy="1221114"/>
          </a:xfrm>
          <a:prstGeom prst="wedgeRoundRectCallout">
            <a:avLst>
              <a:gd name="adj1" fmla="val 64884"/>
              <a:gd name="adj2" fmla="val -26950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俺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まだ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越えてない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3" name="ホームベース 62"/>
          <p:cNvSpPr/>
          <p:nvPr/>
        </p:nvSpPr>
        <p:spPr>
          <a:xfrm rot="14966578">
            <a:off x="3282895" y="221323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ホームベース 63"/>
          <p:cNvSpPr/>
          <p:nvPr/>
        </p:nvSpPr>
        <p:spPr>
          <a:xfrm rot="14014744">
            <a:off x="3684482" y="2169021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フリーフォーム 68"/>
          <p:cNvSpPr/>
          <p:nvPr/>
        </p:nvSpPr>
        <p:spPr>
          <a:xfrm>
            <a:off x="3618446" y="2397596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フリーフォーム 69"/>
          <p:cNvSpPr/>
          <p:nvPr/>
        </p:nvSpPr>
        <p:spPr>
          <a:xfrm>
            <a:off x="4090629" y="2398673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144452" y="258403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13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4934488" y="1647229"/>
            <a:ext cx="3063955" cy="638079"/>
          </a:xfrm>
          <a:prstGeom prst="wedgeRoundRectCallout">
            <a:avLst>
              <a:gd name="adj1" fmla="val -65985"/>
              <a:gd name="adj2" fmla="val 3696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両方タック中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1" name="角丸四角形吹き出し 80"/>
          <p:cNvSpPr/>
          <p:nvPr/>
        </p:nvSpPr>
        <p:spPr>
          <a:xfrm>
            <a:off x="4644587" y="5341060"/>
            <a:ext cx="1743953" cy="673705"/>
          </a:xfrm>
          <a:prstGeom prst="wedgeRoundRectCallout">
            <a:avLst>
              <a:gd name="adj1" fmla="val -46659"/>
              <a:gd name="adj2" fmla="val -89824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しも！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2" name="ホームベース 81"/>
          <p:cNvSpPr/>
          <p:nvPr/>
        </p:nvSpPr>
        <p:spPr>
          <a:xfrm rot="13370452">
            <a:off x="2459074" y="83113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ホームベース 82"/>
          <p:cNvSpPr/>
          <p:nvPr/>
        </p:nvSpPr>
        <p:spPr>
          <a:xfrm rot="13521797">
            <a:off x="1941817" y="981100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角丸四角形吹き出し 83"/>
          <p:cNvSpPr/>
          <p:nvPr/>
        </p:nvSpPr>
        <p:spPr>
          <a:xfrm>
            <a:off x="857939" y="2172012"/>
            <a:ext cx="2151745" cy="630180"/>
          </a:xfrm>
          <a:prstGeom prst="wedgeRoundRectCallout">
            <a:avLst>
              <a:gd name="adj1" fmla="val 63511"/>
              <a:gd name="adj2" fmla="val 3496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ポート側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円弧 84"/>
          <p:cNvSpPr/>
          <p:nvPr/>
        </p:nvSpPr>
        <p:spPr>
          <a:xfrm rot="17777992" flipH="1">
            <a:off x="2737678" y="628443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199379" y="73341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87" name="円弧 86"/>
          <p:cNvSpPr/>
          <p:nvPr/>
        </p:nvSpPr>
        <p:spPr>
          <a:xfrm rot="17777992" flipH="1">
            <a:off x="2150920" y="80433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8" name="角丸四角形吹き出し 87"/>
          <p:cNvSpPr/>
          <p:nvPr/>
        </p:nvSpPr>
        <p:spPr>
          <a:xfrm>
            <a:off x="91790" y="784919"/>
            <a:ext cx="1852920" cy="1214517"/>
          </a:xfrm>
          <a:prstGeom prst="wedgeRoundRectCallout">
            <a:avLst>
              <a:gd name="adj1" fmla="val 68467"/>
              <a:gd name="adj2" fmla="val 392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タック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完了！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0" name="円弧 89"/>
          <p:cNvSpPr/>
          <p:nvPr/>
        </p:nvSpPr>
        <p:spPr>
          <a:xfrm rot="13508639" flipH="1">
            <a:off x="10351313" y="3225620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8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楕円 50"/>
          <p:cNvSpPr/>
          <p:nvPr/>
        </p:nvSpPr>
        <p:spPr>
          <a:xfrm>
            <a:off x="3710028" y="1059090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332399" y="191597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円柱 51"/>
          <p:cNvSpPr/>
          <p:nvPr/>
        </p:nvSpPr>
        <p:spPr>
          <a:xfrm>
            <a:off x="5398482" y="2647278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1" name="ホームベース 110"/>
          <p:cNvSpPr/>
          <p:nvPr/>
        </p:nvSpPr>
        <p:spPr>
          <a:xfrm rot="18900000">
            <a:off x="2517992" y="5315520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2" name="ホームベース 111"/>
          <p:cNvSpPr/>
          <p:nvPr/>
        </p:nvSpPr>
        <p:spPr>
          <a:xfrm rot="19743569">
            <a:off x="2277019" y="4619674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0" name="角丸四角形吹き出し 119"/>
          <p:cNvSpPr/>
          <p:nvPr/>
        </p:nvSpPr>
        <p:spPr>
          <a:xfrm>
            <a:off x="1093684" y="5611725"/>
            <a:ext cx="1299244" cy="793059"/>
          </a:xfrm>
          <a:prstGeom prst="wedgeRoundRectCallout">
            <a:avLst>
              <a:gd name="adj1" fmla="val 61066"/>
              <a:gd name="adj2" fmla="val -3312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30" name="直線コネクタ 129"/>
          <p:cNvCxnSpPr/>
          <p:nvPr/>
        </p:nvCxnSpPr>
        <p:spPr>
          <a:xfrm flipH="1">
            <a:off x="7171933" y="3183058"/>
            <a:ext cx="806506" cy="50781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テキスト ボックス 132"/>
          <p:cNvSpPr txBox="1"/>
          <p:nvPr/>
        </p:nvSpPr>
        <p:spPr>
          <a:xfrm>
            <a:off x="2150376" y="4177872"/>
            <a:ext cx="49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2999575" y="3495230"/>
            <a:ext cx="2196270" cy="1051133"/>
          </a:xfrm>
          <a:custGeom>
            <a:avLst/>
            <a:gdLst>
              <a:gd name="connsiteX0" fmla="*/ 0 w 2196270"/>
              <a:gd name="connsiteY0" fmla="*/ 1051133 h 1051133"/>
              <a:gd name="connsiteX1" fmla="*/ 914400 w 2196270"/>
              <a:gd name="connsiteY1" fmla="*/ 649480 h 1051133"/>
              <a:gd name="connsiteX2" fmla="*/ 2196270 w 2196270"/>
              <a:gd name="connsiteY2" fmla="*/ 0 h 10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6270" h="1051133">
                <a:moveTo>
                  <a:pt x="0" y="1051133"/>
                </a:moveTo>
                <a:cubicBezTo>
                  <a:pt x="274177" y="937901"/>
                  <a:pt x="548355" y="824669"/>
                  <a:pt x="914400" y="649480"/>
                </a:cubicBezTo>
                <a:cubicBezTo>
                  <a:pt x="1280445" y="474291"/>
                  <a:pt x="1738357" y="237145"/>
                  <a:pt x="219627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3153400" y="3965249"/>
            <a:ext cx="2495372" cy="1264777"/>
          </a:xfrm>
          <a:custGeom>
            <a:avLst/>
            <a:gdLst>
              <a:gd name="connsiteX0" fmla="*/ 0 w 2495372"/>
              <a:gd name="connsiteY0" fmla="*/ 1264777 h 1264777"/>
              <a:gd name="connsiteX1" fmla="*/ 675117 w 2495372"/>
              <a:gd name="connsiteY1" fmla="*/ 726392 h 1264777"/>
              <a:gd name="connsiteX2" fmla="*/ 1692067 w 2495372"/>
              <a:gd name="connsiteY2" fmla="*/ 282011 h 1264777"/>
              <a:gd name="connsiteX3" fmla="*/ 2495372 w 2495372"/>
              <a:gd name="connsiteY3" fmla="*/ 0 h 12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372" h="1264777">
                <a:moveTo>
                  <a:pt x="0" y="1264777"/>
                </a:moveTo>
                <a:cubicBezTo>
                  <a:pt x="196553" y="1077481"/>
                  <a:pt x="393106" y="890186"/>
                  <a:pt x="675117" y="726392"/>
                </a:cubicBezTo>
                <a:cubicBezTo>
                  <a:pt x="957128" y="562598"/>
                  <a:pt x="1388691" y="403076"/>
                  <a:pt x="1692067" y="282011"/>
                </a:cubicBezTo>
                <a:cubicBezTo>
                  <a:pt x="1995443" y="160946"/>
                  <a:pt x="2245407" y="80473"/>
                  <a:pt x="2495372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8" name="ホームベース 137"/>
          <p:cNvSpPr/>
          <p:nvPr/>
        </p:nvSpPr>
        <p:spPr>
          <a:xfrm rot="19743569">
            <a:off x="3546117" y="454837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9" name="ホームベース 138"/>
          <p:cNvSpPr/>
          <p:nvPr/>
        </p:nvSpPr>
        <p:spPr>
          <a:xfrm rot="20061209">
            <a:off x="3512335" y="4015739"/>
            <a:ext cx="769158" cy="289080"/>
          </a:xfrm>
          <a:prstGeom prst="homePlate">
            <a:avLst>
              <a:gd name="adj" fmla="val 134914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4104319" y="4732187"/>
            <a:ext cx="109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18.2a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43" name="角丸四角形吹き出し 142"/>
          <p:cNvSpPr/>
          <p:nvPr/>
        </p:nvSpPr>
        <p:spPr>
          <a:xfrm>
            <a:off x="1162364" y="2755911"/>
            <a:ext cx="2094737" cy="793059"/>
          </a:xfrm>
          <a:prstGeom prst="wedgeRoundRectCallout">
            <a:avLst>
              <a:gd name="adj1" fmla="val 59906"/>
              <a:gd name="adj2" fmla="val 96186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水くれ！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4" name="ホームベース 143"/>
          <p:cNvSpPr/>
          <p:nvPr/>
        </p:nvSpPr>
        <p:spPr>
          <a:xfrm rot="12693476">
            <a:off x="9237220" y="4880734"/>
            <a:ext cx="769158" cy="289080"/>
          </a:xfrm>
          <a:prstGeom prst="homePlate">
            <a:avLst>
              <a:gd name="adj" fmla="val 134914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5" name="ホームベース 144"/>
          <p:cNvSpPr/>
          <p:nvPr/>
        </p:nvSpPr>
        <p:spPr>
          <a:xfrm rot="12475069">
            <a:off x="9148226" y="425887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7126559" y="4212076"/>
            <a:ext cx="1742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12</a:t>
            </a:r>
            <a:r>
              <a:rPr lang="ja-JP" altLang="en-US" dirty="0" smtClean="0">
                <a:ea typeface="ＭＳ 明朝" panose="02020609040205080304" pitchFamily="17" charset="-128"/>
              </a:rPr>
              <a:t>→</a:t>
            </a:r>
            <a:endParaRPr lang="en-US" altLang="ja-JP" dirty="0" smtClean="0">
              <a:ea typeface="ＭＳ 明朝" panose="02020609040205080304" pitchFamily="17" charset="-128"/>
            </a:endParaRPr>
          </a:p>
          <a:p>
            <a:r>
              <a:rPr lang="en-US" altLang="ja-JP" dirty="0" smtClean="0">
                <a:ea typeface="ＭＳ 明朝" panose="02020609040205080304" pitchFamily="17" charset="-128"/>
              </a:rPr>
              <a:t>18.2b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9927918" y="4264216"/>
            <a:ext cx="59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48" name="ホームベース 147"/>
          <p:cNvSpPr/>
          <p:nvPr/>
        </p:nvSpPr>
        <p:spPr>
          <a:xfrm rot="11244977">
            <a:off x="5834709" y="2439657"/>
            <a:ext cx="769158" cy="289080"/>
          </a:xfrm>
          <a:prstGeom prst="homePlate">
            <a:avLst>
              <a:gd name="adj" fmla="val 134914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9" name="ホームベース 148"/>
          <p:cNvSpPr/>
          <p:nvPr/>
        </p:nvSpPr>
        <p:spPr>
          <a:xfrm rot="13129789">
            <a:off x="6030196" y="3075660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6015710" y="3529752"/>
            <a:ext cx="99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18.2b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6725540" y="2597446"/>
            <a:ext cx="2503918" cy="1632722"/>
          </a:xfrm>
          <a:custGeom>
            <a:avLst/>
            <a:gdLst>
              <a:gd name="connsiteX0" fmla="*/ 2503918 w 2503918"/>
              <a:gd name="connsiteY0" fmla="*/ 1635794 h 1635794"/>
              <a:gd name="connsiteX1" fmla="*/ 1153682 w 2503918"/>
              <a:gd name="connsiteY1" fmla="*/ 1063226 h 1635794"/>
              <a:gd name="connsiteX2" fmla="*/ 632389 w 2503918"/>
              <a:gd name="connsiteY2" fmla="*/ 148826 h 1635794"/>
              <a:gd name="connsiteX3" fmla="*/ 0 w 2503918"/>
              <a:gd name="connsiteY3" fmla="*/ 12093 h 1635794"/>
              <a:gd name="connsiteX0" fmla="*/ 2503918 w 2503918"/>
              <a:gd name="connsiteY0" fmla="*/ 1627040 h 1627040"/>
              <a:gd name="connsiteX1" fmla="*/ 1153682 w 2503918"/>
              <a:gd name="connsiteY1" fmla="*/ 1054472 h 1627040"/>
              <a:gd name="connsiteX2" fmla="*/ 632389 w 2503918"/>
              <a:gd name="connsiteY2" fmla="*/ 140072 h 1627040"/>
              <a:gd name="connsiteX3" fmla="*/ 0 w 2503918"/>
              <a:gd name="connsiteY3" fmla="*/ 3339 h 1627040"/>
              <a:gd name="connsiteX0" fmla="*/ 2503918 w 2503918"/>
              <a:gd name="connsiteY0" fmla="*/ 1627040 h 1627040"/>
              <a:gd name="connsiteX1" fmla="*/ 1153682 w 2503918"/>
              <a:gd name="connsiteY1" fmla="*/ 1054472 h 1627040"/>
              <a:gd name="connsiteX2" fmla="*/ 632389 w 2503918"/>
              <a:gd name="connsiteY2" fmla="*/ 140072 h 1627040"/>
              <a:gd name="connsiteX3" fmla="*/ 0 w 2503918"/>
              <a:gd name="connsiteY3" fmla="*/ 3339 h 1627040"/>
              <a:gd name="connsiteX0" fmla="*/ 2503918 w 2503918"/>
              <a:gd name="connsiteY0" fmla="*/ 1632722 h 1632722"/>
              <a:gd name="connsiteX1" fmla="*/ 1051133 w 2503918"/>
              <a:gd name="connsiteY1" fmla="*/ 957604 h 1632722"/>
              <a:gd name="connsiteX2" fmla="*/ 632389 w 2503918"/>
              <a:gd name="connsiteY2" fmla="*/ 145754 h 1632722"/>
              <a:gd name="connsiteX3" fmla="*/ 0 w 2503918"/>
              <a:gd name="connsiteY3" fmla="*/ 9021 h 1632722"/>
              <a:gd name="connsiteX0" fmla="*/ 2503918 w 2503918"/>
              <a:gd name="connsiteY0" fmla="*/ 1632722 h 1632722"/>
              <a:gd name="connsiteX1" fmla="*/ 1051133 w 2503918"/>
              <a:gd name="connsiteY1" fmla="*/ 957604 h 1632722"/>
              <a:gd name="connsiteX2" fmla="*/ 632389 w 2503918"/>
              <a:gd name="connsiteY2" fmla="*/ 145754 h 1632722"/>
              <a:gd name="connsiteX3" fmla="*/ 0 w 2503918"/>
              <a:gd name="connsiteY3" fmla="*/ 9021 h 163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918" h="1632722">
                <a:moveTo>
                  <a:pt x="2503918" y="1632722"/>
                </a:moveTo>
                <a:cubicBezTo>
                  <a:pt x="1993306" y="1384894"/>
                  <a:pt x="1217776" y="1068700"/>
                  <a:pt x="1051133" y="957604"/>
                </a:cubicBezTo>
                <a:cubicBezTo>
                  <a:pt x="884490" y="846508"/>
                  <a:pt x="807578" y="303851"/>
                  <a:pt x="632389" y="145754"/>
                </a:cubicBezTo>
                <a:cubicBezTo>
                  <a:pt x="457200" y="-12343"/>
                  <a:pt x="220054" y="-10207"/>
                  <a:pt x="0" y="9021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1" name="ホームベース 140"/>
          <p:cNvSpPr/>
          <p:nvPr/>
        </p:nvSpPr>
        <p:spPr>
          <a:xfrm rot="14238069">
            <a:off x="7170740" y="2885057"/>
            <a:ext cx="769158" cy="289080"/>
          </a:xfrm>
          <a:prstGeom prst="homePlate">
            <a:avLst>
              <a:gd name="adj" fmla="val 134914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6828090" y="3503776"/>
            <a:ext cx="2478280" cy="1341689"/>
          </a:xfrm>
          <a:custGeom>
            <a:avLst/>
            <a:gdLst>
              <a:gd name="connsiteX0" fmla="*/ 2478280 w 2478280"/>
              <a:gd name="connsiteY0" fmla="*/ 1341689 h 1341689"/>
              <a:gd name="connsiteX1" fmla="*/ 649480 w 2478280"/>
              <a:gd name="connsiteY1" fmla="*/ 435835 h 1341689"/>
              <a:gd name="connsiteX2" fmla="*/ 0 w 2478280"/>
              <a:gd name="connsiteY2" fmla="*/ 0 h 13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8280" h="1341689">
                <a:moveTo>
                  <a:pt x="2478280" y="1341689"/>
                </a:moveTo>
                <a:cubicBezTo>
                  <a:pt x="1770403" y="1000569"/>
                  <a:pt x="1062527" y="659450"/>
                  <a:pt x="649480" y="435835"/>
                </a:cubicBezTo>
                <a:cubicBezTo>
                  <a:pt x="236433" y="212220"/>
                  <a:pt x="118216" y="106110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2" name="角丸四角形吹き出し 151"/>
          <p:cNvSpPr/>
          <p:nvPr/>
        </p:nvSpPr>
        <p:spPr>
          <a:xfrm>
            <a:off x="3443769" y="5349712"/>
            <a:ext cx="2356300" cy="1115959"/>
          </a:xfrm>
          <a:prstGeom prst="wedgeRoundRectCallout">
            <a:avLst>
              <a:gd name="adj1" fmla="val -31417"/>
              <a:gd name="adj2" fmla="val -77537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負けた</a:t>
            </a:r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どー</a:t>
            </a:r>
            <a:r>
              <a:rPr lang="ja-JP" altLang="en-US" sz="3600" dirty="0" err="1">
                <a:latin typeface="ＭＳ 明朝" panose="02020609040205080304" pitchFamily="17" charset="-128"/>
                <a:ea typeface="ＭＳ 明朝" panose="02020609040205080304" pitchFamily="17" charset="-128"/>
              </a:rPr>
              <a:t>ぞ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3" name="角丸四角形吹き出し 152"/>
          <p:cNvSpPr/>
          <p:nvPr/>
        </p:nvSpPr>
        <p:spPr>
          <a:xfrm>
            <a:off x="7628266" y="1257313"/>
            <a:ext cx="2198379" cy="1086793"/>
          </a:xfrm>
          <a:prstGeom prst="wedgeRoundRectCallout">
            <a:avLst>
              <a:gd name="adj1" fmla="val -42330"/>
              <a:gd name="adj2" fmla="val 10562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切れた！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2" name="ホームベース 141"/>
          <p:cNvSpPr/>
          <p:nvPr/>
        </p:nvSpPr>
        <p:spPr>
          <a:xfrm rot="12600000">
            <a:off x="7243687" y="387625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7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楕円 50"/>
          <p:cNvSpPr/>
          <p:nvPr/>
        </p:nvSpPr>
        <p:spPr>
          <a:xfrm>
            <a:off x="1112104" y="3050261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734475" y="191597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円柱 51"/>
          <p:cNvSpPr/>
          <p:nvPr/>
        </p:nvSpPr>
        <p:spPr>
          <a:xfrm>
            <a:off x="2800558" y="4638449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218094" y="177991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04" name="ホームベース 103"/>
          <p:cNvSpPr/>
          <p:nvPr/>
        </p:nvSpPr>
        <p:spPr>
          <a:xfrm rot="4582276">
            <a:off x="2309195" y="1588779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0" name="角丸四角形吹き出し 109"/>
          <p:cNvSpPr/>
          <p:nvPr/>
        </p:nvSpPr>
        <p:spPr>
          <a:xfrm>
            <a:off x="3666587" y="268342"/>
            <a:ext cx="2644662" cy="604467"/>
          </a:xfrm>
          <a:prstGeom prst="wedgeRoundRectCallout">
            <a:avLst>
              <a:gd name="adj1" fmla="val -35292"/>
              <a:gd name="adj2" fmla="val 8537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667424" y="2564567"/>
            <a:ext cx="10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18.2a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14" name="角丸四角形吹き出し 113"/>
          <p:cNvSpPr/>
          <p:nvPr/>
        </p:nvSpPr>
        <p:spPr>
          <a:xfrm>
            <a:off x="115901" y="2509333"/>
            <a:ext cx="2129835" cy="604467"/>
          </a:xfrm>
          <a:prstGeom prst="wedgeRoundRectCallout">
            <a:avLst>
              <a:gd name="adj1" fmla="val 67521"/>
              <a:gd name="adj2" fmla="val 1751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水くれ！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2760292" y="2085174"/>
            <a:ext cx="692566" cy="3153398"/>
          </a:xfrm>
          <a:custGeom>
            <a:avLst/>
            <a:gdLst>
              <a:gd name="connsiteX0" fmla="*/ 0 w 692566"/>
              <a:gd name="connsiteY0" fmla="*/ 0 h 3153398"/>
              <a:gd name="connsiteX1" fmla="*/ 675117 w 692566"/>
              <a:gd name="connsiteY1" fmla="*/ 2572284 h 3153398"/>
              <a:gd name="connsiteX2" fmla="*/ 427289 w 692566"/>
              <a:gd name="connsiteY2" fmla="*/ 3153398 h 315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566" h="3153398">
                <a:moveTo>
                  <a:pt x="0" y="0"/>
                </a:moveTo>
                <a:cubicBezTo>
                  <a:pt x="301951" y="1023359"/>
                  <a:pt x="603902" y="2046718"/>
                  <a:pt x="675117" y="2572284"/>
                </a:cubicBezTo>
                <a:cubicBezTo>
                  <a:pt x="746332" y="3097850"/>
                  <a:pt x="586810" y="3125624"/>
                  <a:pt x="427289" y="3153398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1" name="ホームベース 110"/>
          <p:cNvSpPr/>
          <p:nvPr/>
        </p:nvSpPr>
        <p:spPr>
          <a:xfrm rot="4450566">
            <a:off x="2592778" y="2667027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3452361" y="1726250"/>
            <a:ext cx="428452" cy="3597780"/>
          </a:xfrm>
          <a:custGeom>
            <a:avLst/>
            <a:gdLst>
              <a:gd name="connsiteX0" fmla="*/ 453157 w 519007"/>
              <a:gd name="connsiteY0" fmla="*/ 0 h 3597780"/>
              <a:gd name="connsiteX1" fmla="*/ 230 w 519007"/>
              <a:gd name="connsiteY1" fmla="*/ 1469877 h 3597780"/>
              <a:gd name="connsiteX2" fmla="*/ 504432 w 519007"/>
              <a:gd name="connsiteY2" fmla="*/ 3102124 h 3597780"/>
              <a:gd name="connsiteX3" fmla="*/ 333516 w 519007"/>
              <a:gd name="connsiteY3" fmla="*/ 3597780 h 3597780"/>
              <a:gd name="connsiteX0" fmla="*/ 367827 w 428670"/>
              <a:gd name="connsiteY0" fmla="*/ 0 h 3597780"/>
              <a:gd name="connsiteX1" fmla="*/ 358 w 428670"/>
              <a:gd name="connsiteY1" fmla="*/ 1486969 h 3597780"/>
              <a:gd name="connsiteX2" fmla="*/ 419102 w 428670"/>
              <a:gd name="connsiteY2" fmla="*/ 3102124 h 3597780"/>
              <a:gd name="connsiteX3" fmla="*/ 248186 w 428670"/>
              <a:gd name="connsiteY3" fmla="*/ 3597780 h 3597780"/>
              <a:gd name="connsiteX0" fmla="*/ 367609 w 428452"/>
              <a:gd name="connsiteY0" fmla="*/ 0 h 3597780"/>
              <a:gd name="connsiteX1" fmla="*/ 140 w 428452"/>
              <a:gd name="connsiteY1" fmla="*/ 1486969 h 3597780"/>
              <a:gd name="connsiteX2" fmla="*/ 418884 w 428452"/>
              <a:gd name="connsiteY2" fmla="*/ 3102124 h 3597780"/>
              <a:gd name="connsiteX3" fmla="*/ 247968 w 428452"/>
              <a:gd name="connsiteY3" fmla="*/ 3597780 h 359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52" h="3597780">
                <a:moveTo>
                  <a:pt x="367609" y="0"/>
                </a:moveTo>
                <a:cubicBezTo>
                  <a:pt x="136872" y="476428"/>
                  <a:pt x="8685" y="1209230"/>
                  <a:pt x="140" y="1486969"/>
                </a:cubicBezTo>
                <a:cubicBezTo>
                  <a:pt x="-8405" y="1764708"/>
                  <a:pt x="377579" y="2750322"/>
                  <a:pt x="418884" y="3102124"/>
                </a:cubicBezTo>
                <a:cubicBezTo>
                  <a:pt x="460189" y="3453926"/>
                  <a:pt x="361200" y="3527277"/>
                  <a:pt x="247968" y="359778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2" name="ホームベース 111"/>
          <p:cNvSpPr/>
          <p:nvPr/>
        </p:nvSpPr>
        <p:spPr>
          <a:xfrm rot="6300000">
            <a:off x="3169688" y="2449862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3" name="ホームベース 102"/>
          <p:cNvSpPr/>
          <p:nvPr/>
        </p:nvSpPr>
        <p:spPr>
          <a:xfrm rot="6545152">
            <a:off x="3489301" y="1409434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5" name="楕円 114"/>
          <p:cNvSpPr/>
          <p:nvPr/>
        </p:nvSpPr>
        <p:spPr>
          <a:xfrm>
            <a:off x="7050200" y="2858664"/>
            <a:ext cx="3661791" cy="366179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6" name="下矢印 115"/>
          <p:cNvSpPr/>
          <p:nvPr/>
        </p:nvSpPr>
        <p:spPr>
          <a:xfrm>
            <a:off x="8672571" y="85006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7" name="円柱 116"/>
          <p:cNvSpPr/>
          <p:nvPr/>
        </p:nvSpPr>
        <p:spPr>
          <a:xfrm>
            <a:off x="8738654" y="4446852"/>
            <a:ext cx="354646" cy="485413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9" name="ホームベース 118"/>
          <p:cNvSpPr/>
          <p:nvPr/>
        </p:nvSpPr>
        <p:spPr>
          <a:xfrm rot="6300000">
            <a:off x="9050814" y="853238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0" name="角丸四角形吹き出し 119"/>
          <p:cNvSpPr/>
          <p:nvPr/>
        </p:nvSpPr>
        <p:spPr>
          <a:xfrm>
            <a:off x="6296248" y="1335480"/>
            <a:ext cx="2200498" cy="1072529"/>
          </a:xfrm>
          <a:prstGeom prst="wedgeRoundRectCallout">
            <a:avLst>
              <a:gd name="adj1" fmla="val 41991"/>
              <a:gd name="adj2" fmla="val 63859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ラップ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切れた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7" name="ホームベース 126"/>
          <p:cNvSpPr/>
          <p:nvPr/>
        </p:nvSpPr>
        <p:spPr>
          <a:xfrm rot="6545152">
            <a:off x="9609586" y="560253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30" name="直線コネクタ 129"/>
          <p:cNvCxnSpPr/>
          <p:nvPr/>
        </p:nvCxnSpPr>
        <p:spPr>
          <a:xfrm flipH="1" flipV="1">
            <a:off x="8489679" y="2028131"/>
            <a:ext cx="924152" cy="102213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ホームベース 130"/>
          <p:cNvSpPr/>
          <p:nvPr/>
        </p:nvSpPr>
        <p:spPr>
          <a:xfrm rot="4184908">
            <a:off x="8105099" y="4656367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9041399" y="3959915"/>
            <a:ext cx="10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18.2b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8829794" y="846090"/>
            <a:ext cx="101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9486328" y="2380044"/>
            <a:ext cx="191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12</a:t>
            </a:r>
            <a:r>
              <a:rPr lang="ja-JP" altLang="en-US" dirty="0" smtClean="0">
                <a:ea typeface="ＭＳ 明朝" panose="02020609040205080304" pitchFamily="17" charset="-128"/>
              </a:rPr>
              <a:t>→</a:t>
            </a:r>
            <a:r>
              <a:rPr lang="en-US" altLang="ja-JP" dirty="0" smtClean="0">
                <a:ea typeface="ＭＳ 明朝" panose="02020609040205080304" pitchFamily="17" charset="-128"/>
              </a:rPr>
              <a:t>18.2</a:t>
            </a:r>
            <a:r>
              <a:rPr lang="ja-JP" altLang="en-US" dirty="0" smtClean="0">
                <a:ea typeface="ＭＳ 明朝" panose="02020609040205080304" pitchFamily="17" charset="-128"/>
              </a:rPr>
              <a:t>ｂ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8215133" y="1076770"/>
            <a:ext cx="1680898" cy="3327281"/>
          </a:xfrm>
          <a:custGeom>
            <a:avLst/>
            <a:gdLst>
              <a:gd name="connsiteX0" fmla="*/ 1717705 w 1717705"/>
              <a:gd name="connsiteY0" fmla="*/ 0 h 3341406"/>
              <a:gd name="connsiteX1" fmla="*/ 1034041 w 1717705"/>
              <a:gd name="connsiteY1" fmla="*/ 1777525 h 3341406"/>
              <a:gd name="connsiteX2" fmla="*/ 666572 w 1717705"/>
              <a:gd name="connsiteY2" fmla="*/ 2922662 h 3341406"/>
              <a:gd name="connsiteX3" fmla="*/ 0 w 1717705"/>
              <a:gd name="connsiteY3" fmla="*/ 3341406 h 33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7705" h="3341406">
                <a:moveTo>
                  <a:pt x="1717705" y="0"/>
                </a:moveTo>
                <a:cubicBezTo>
                  <a:pt x="1463467" y="645207"/>
                  <a:pt x="1209230" y="1290415"/>
                  <a:pt x="1034041" y="1777525"/>
                </a:cubicBezTo>
                <a:cubicBezTo>
                  <a:pt x="858852" y="2264635"/>
                  <a:pt x="838912" y="2662015"/>
                  <a:pt x="666572" y="2922662"/>
                </a:cubicBezTo>
                <a:cubicBezTo>
                  <a:pt x="494232" y="3183309"/>
                  <a:pt x="247116" y="3262357"/>
                  <a:pt x="0" y="3341406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2" name="ホームベース 131"/>
          <p:cNvSpPr/>
          <p:nvPr/>
        </p:nvSpPr>
        <p:spPr>
          <a:xfrm rot="7271984">
            <a:off x="8422890" y="3943608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8078713" y="1333144"/>
            <a:ext cx="1244750" cy="2922662"/>
          </a:xfrm>
          <a:custGeom>
            <a:avLst/>
            <a:gdLst>
              <a:gd name="connsiteX0" fmla="*/ 1281870 w 1281870"/>
              <a:gd name="connsiteY0" fmla="*/ 0 h 2008262"/>
              <a:gd name="connsiteX1" fmla="*/ 1076771 w 1281870"/>
              <a:gd name="connsiteY1" fmla="*/ 931492 h 2008262"/>
              <a:gd name="connsiteX2" fmla="*/ 205100 w 1281870"/>
              <a:gd name="connsiteY2" fmla="*/ 1768979 h 2008262"/>
              <a:gd name="connsiteX3" fmla="*/ 0 w 1281870"/>
              <a:gd name="connsiteY3" fmla="*/ 2008262 h 2008262"/>
              <a:gd name="connsiteX0" fmla="*/ 1161456 w 1161456"/>
              <a:gd name="connsiteY0" fmla="*/ 0 h 2922662"/>
              <a:gd name="connsiteX1" fmla="*/ 956357 w 1161456"/>
              <a:gd name="connsiteY1" fmla="*/ 931492 h 2922662"/>
              <a:gd name="connsiteX2" fmla="*/ 84686 w 1161456"/>
              <a:gd name="connsiteY2" fmla="*/ 1768979 h 2922662"/>
              <a:gd name="connsiteX3" fmla="*/ 24865 w 1161456"/>
              <a:gd name="connsiteY3" fmla="*/ 2922662 h 2922662"/>
              <a:gd name="connsiteX0" fmla="*/ 1250781 w 1250781"/>
              <a:gd name="connsiteY0" fmla="*/ 0 h 2922662"/>
              <a:gd name="connsiteX1" fmla="*/ 1045682 w 1250781"/>
              <a:gd name="connsiteY1" fmla="*/ 931492 h 2922662"/>
              <a:gd name="connsiteX2" fmla="*/ 54369 w 1250781"/>
              <a:gd name="connsiteY2" fmla="*/ 1905712 h 2922662"/>
              <a:gd name="connsiteX3" fmla="*/ 114190 w 1250781"/>
              <a:gd name="connsiteY3" fmla="*/ 2922662 h 2922662"/>
              <a:gd name="connsiteX0" fmla="*/ 1250781 w 1250781"/>
              <a:gd name="connsiteY0" fmla="*/ 0 h 2922662"/>
              <a:gd name="connsiteX1" fmla="*/ 1045682 w 1250781"/>
              <a:gd name="connsiteY1" fmla="*/ 931492 h 2922662"/>
              <a:gd name="connsiteX2" fmla="*/ 54369 w 1250781"/>
              <a:gd name="connsiteY2" fmla="*/ 1905712 h 2922662"/>
              <a:gd name="connsiteX3" fmla="*/ 114190 w 1250781"/>
              <a:gd name="connsiteY3" fmla="*/ 2922662 h 2922662"/>
              <a:gd name="connsiteX0" fmla="*/ 1248968 w 1248968"/>
              <a:gd name="connsiteY0" fmla="*/ 0 h 2922662"/>
              <a:gd name="connsiteX1" fmla="*/ 1018232 w 1248968"/>
              <a:gd name="connsiteY1" fmla="*/ 940038 h 2922662"/>
              <a:gd name="connsiteX2" fmla="*/ 52556 w 1248968"/>
              <a:gd name="connsiteY2" fmla="*/ 1905712 h 2922662"/>
              <a:gd name="connsiteX3" fmla="*/ 112377 w 1248968"/>
              <a:gd name="connsiteY3" fmla="*/ 2922662 h 2922662"/>
              <a:gd name="connsiteX0" fmla="*/ 1244750 w 1244750"/>
              <a:gd name="connsiteY0" fmla="*/ 0 h 2922662"/>
              <a:gd name="connsiteX1" fmla="*/ 954193 w 1244750"/>
              <a:gd name="connsiteY1" fmla="*/ 991312 h 2922662"/>
              <a:gd name="connsiteX2" fmla="*/ 48338 w 1244750"/>
              <a:gd name="connsiteY2" fmla="*/ 1905712 h 2922662"/>
              <a:gd name="connsiteX3" fmla="*/ 108159 w 1244750"/>
              <a:gd name="connsiteY3" fmla="*/ 2922662 h 2922662"/>
              <a:gd name="connsiteX0" fmla="*/ 1244750 w 1244750"/>
              <a:gd name="connsiteY0" fmla="*/ 0 h 2922662"/>
              <a:gd name="connsiteX1" fmla="*/ 954193 w 1244750"/>
              <a:gd name="connsiteY1" fmla="*/ 991312 h 2922662"/>
              <a:gd name="connsiteX2" fmla="*/ 48338 w 1244750"/>
              <a:gd name="connsiteY2" fmla="*/ 1905712 h 2922662"/>
              <a:gd name="connsiteX3" fmla="*/ 108159 w 1244750"/>
              <a:gd name="connsiteY3" fmla="*/ 2922662 h 29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750" h="2922662">
                <a:moveTo>
                  <a:pt x="1244750" y="0"/>
                </a:moveTo>
                <a:cubicBezTo>
                  <a:pt x="1137927" y="489247"/>
                  <a:pt x="1187779" y="665148"/>
                  <a:pt x="954193" y="991312"/>
                </a:cubicBezTo>
                <a:cubicBezTo>
                  <a:pt x="720607" y="1317476"/>
                  <a:pt x="189344" y="1583820"/>
                  <a:pt x="48338" y="1905712"/>
                </a:cubicBezTo>
                <a:cubicBezTo>
                  <a:pt x="-92668" y="2227604"/>
                  <a:pt x="120978" y="2892751"/>
                  <a:pt x="108159" y="2922662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8" name="ホームベース 127"/>
          <p:cNvSpPr/>
          <p:nvPr/>
        </p:nvSpPr>
        <p:spPr>
          <a:xfrm rot="8199596">
            <a:off x="8209458" y="2615303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6" name="角丸四角形吹き出し 135"/>
          <p:cNvSpPr/>
          <p:nvPr/>
        </p:nvSpPr>
        <p:spPr>
          <a:xfrm>
            <a:off x="10517520" y="809875"/>
            <a:ext cx="1360539" cy="611238"/>
          </a:xfrm>
          <a:prstGeom prst="wedgeRoundRectCallout">
            <a:avLst>
              <a:gd name="adj1" fmla="val -61020"/>
              <a:gd name="adj2" fmla="val -3960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9" name="ホームベース 128"/>
          <p:cNvSpPr/>
          <p:nvPr/>
        </p:nvSpPr>
        <p:spPr>
          <a:xfrm rot="6545152">
            <a:off x="9050815" y="2141026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7" name="角丸四角形吹き出し 136"/>
          <p:cNvSpPr/>
          <p:nvPr/>
        </p:nvSpPr>
        <p:spPr>
          <a:xfrm>
            <a:off x="10082020" y="3128913"/>
            <a:ext cx="1658484" cy="715426"/>
          </a:xfrm>
          <a:prstGeom prst="wedgeRoundRectCallout">
            <a:avLst>
              <a:gd name="adj1" fmla="val -88889"/>
              <a:gd name="adj2" fmla="val 42358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円弧 32"/>
          <p:cNvSpPr/>
          <p:nvPr/>
        </p:nvSpPr>
        <p:spPr>
          <a:xfrm rot="11808115" flipH="1">
            <a:off x="3528151" y="879919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円弧 33"/>
          <p:cNvSpPr/>
          <p:nvPr/>
        </p:nvSpPr>
        <p:spPr>
          <a:xfrm rot="16200000" flipH="1">
            <a:off x="2300761" y="978160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円弧 34"/>
          <p:cNvSpPr/>
          <p:nvPr/>
        </p:nvSpPr>
        <p:spPr>
          <a:xfrm rot="16200000" flipH="1">
            <a:off x="2574303" y="2104093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円弧 35"/>
          <p:cNvSpPr/>
          <p:nvPr/>
        </p:nvSpPr>
        <p:spPr>
          <a:xfrm rot="11808115" flipH="1">
            <a:off x="3201911" y="1912410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円弧 36"/>
          <p:cNvSpPr/>
          <p:nvPr/>
        </p:nvSpPr>
        <p:spPr>
          <a:xfrm rot="11808115" flipH="1">
            <a:off x="9634217" y="4073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円弧 37"/>
          <p:cNvSpPr/>
          <p:nvPr/>
        </p:nvSpPr>
        <p:spPr>
          <a:xfrm rot="11808115" flipH="1">
            <a:off x="9075954" y="1622795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円弧 38"/>
          <p:cNvSpPr/>
          <p:nvPr/>
        </p:nvSpPr>
        <p:spPr>
          <a:xfrm rot="11808115" flipH="1">
            <a:off x="8416958" y="3443336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弧 39"/>
          <p:cNvSpPr/>
          <p:nvPr/>
        </p:nvSpPr>
        <p:spPr>
          <a:xfrm rot="10800000" flipH="1">
            <a:off x="8929987" y="358118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弧 40"/>
          <p:cNvSpPr/>
          <p:nvPr/>
        </p:nvSpPr>
        <p:spPr>
          <a:xfrm rot="12341928" flipH="1">
            <a:off x="8209676" y="214486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円弧 41"/>
          <p:cNvSpPr/>
          <p:nvPr/>
        </p:nvSpPr>
        <p:spPr>
          <a:xfrm rot="15211256" flipH="1">
            <a:off x="8009629" y="4027405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矢印 15"/>
          <p:cNvSpPr/>
          <p:nvPr/>
        </p:nvSpPr>
        <p:spPr>
          <a:xfrm>
            <a:off x="7101394" y="116829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8900000">
            <a:off x="3070803" y="619476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8900000">
            <a:off x="5263360" y="6121019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3822008">
            <a:off x="4955789" y="5932531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033789" y="730791"/>
            <a:ext cx="2208026" cy="5281108"/>
          </a:xfrm>
          <a:custGeom>
            <a:avLst/>
            <a:gdLst>
              <a:gd name="connsiteX0" fmla="*/ 59820 w 1870149"/>
              <a:gd name="connsiteY0" fmla="*/ 4136164 h 4136164"/>
              <a:gd name="connsiteX1" fmla="*/ 991312 w 1870149"/>
              <a:gd name="connsiteY1" fmla="*/ 3153398 h 4136164"/>
              <a:gd name="connsiteX2" fmla="*/ 1845891 w 1870149"/>
              <a:gd name="connsiteY2" fmla="*/ 1683521 h 4136164"/>
              <a:gd name="connsiteX3" fmla="*/ 0 w 1870149"/>
              <a:gd name="connsiteY3" fmla="*/ 0 h 4136164"/>
              <a:gd name="connsiteX0" fmla="*/ 59820 w 1845943"/>
              <a:gd name="connsiteY0" fmla="*/ 4136164 h 4136164"/>
              <a:gd name="connsiteX1" fmla="*/ 1845891 w 1845943"/>
              <a:gd name="connsiteY1" fmla="*/ 1683521 h 4136164"/>
              <a:gd name="connsiteX2" fmla="*/ 0 w 1845943"/>
              <a:gd name="connsiteY2" fmla="*/ 0 h 4136164"/>
              <a:gd name="connsiteX0" fmla="*/ 59820 w 1871580"/>
              <a:gd name="connsiteY0" fmla="*/ 4136164 h 4136164"/>
              <a:gd name="connsiteX1" fmla="*/ 1871529 w 1871580"/>
              <a:gd name="connsiteY1" fmla="*/ 1854437 h 4136164"/>
              <a:gd name="connsiteX2" fmla="*/ 0 w 187158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10"/>
              <a:gd name="connsiteY0" fmla="*/ 4136164 h 4136164"/>
              <a:gd name="connsiteX1" fmla="*/ 1871529 w 1872610"/>
              <a:gd name="connsiteY1" fmla="*/ 1854437 h 4136164"/>
              <a:gd name="connsiteX2" fmla="*/ 0 w 1872610"/>
              <a:gd name="connsiteY2" fmla="*/ 0 h 4136164"/>
              <a:gd name="connsiteX0" fmla="*/ 59820 w 1872653"/>
              <a:gd name="connsiteY0" fmla="*/ 4136164 h 4136164"/>
              <a:gd name="connsiteX1" fmla="*/ 1871529 w 1872653"/>
              <a:gd name="connsiteY1" fmla="*/ 1854437 h 4136164"/>
              <a:gd name="connsiteX2" fmla="*/ 0 w 1872653"/>
              <a:gd name="connsiteY2" fmla="*/ 0 h 4136164"/>
              <a:gd name="connsiteX0" fmla="*/ 59820 w 1872233"/>
              <a:gd name="connsiteY0" fmla="*/ 4136164 h 4136164"/>
              <a:gd name="connsiteX1" fmla="*/ 1871529 w 1872233"/>
              <a:gd name="connsiteY1" fmla="*/ 1854437 h 4136164"/>
              <a:gd name="connsiteX2" fmla="*/ 0 w 1872233"/>
              <a:gd name="connsiteY2" fmla="*/ 0 h 4136164"/>
              <a:gd name="connsiteX0" fmla="*/ 59820 w 1309019"/>
              <a:gd name="connsiteY0" fmla="*/ 4136164 h 4136164"/>
              <a:gd name="connsiteX1" fmla="*/ 1307506 w 1309019"/>
              <a:gd name="connsiteY1" fmla="*/ 2179178 h 4136164"/>
              <a:gd name="connsiteX2" fmla="*/ 0 w 1309019"/>
              <a:gd name="connsiteY2" fmla="*/ 0 h 4136164"/>
              <a:gd name="connsiteX0" fmla="*/ 59820 w 1307841"/>
              <a:gd name="connsiteY0" fmla="*/ 4136164 h 4136164"/>
              <a:gd name="connsiteX1" fmla="*/ 1307506 w 1307841"/>
              <a:gd name="connsiteY1" fmla="*/ 2179178 h 4136164"/>
              <a:gd name="connsiteX2" fmla="*/ 0 w 1307841"/>
              <a:gd name="connsiteY2" fmla="*/ 0 h 4136164"/>
              <a:gd name="connsiteX0" fmla="*/ 59820 w 1427413"/>
              <a:gd name="connsiteY0" fmla="*/ 4136164 h 4136164"/>
              <a:gd name="connsiteX1" fmla="*/ 1427147 w 1427413"/>
              <a:gd name="connsiteY1" fmla="*/ 2016808 h 4136164"/>
              <a:gd name="connsiteX2" fmla="*/ 0 w 1427413"/>
              <a:gd name="connsiteY2" fmla="*/ 0 h 4136164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442375 w 1815161"/>
              <a:gd name="connsiteY0" fmla="*/ 5395797 h 5395797"/>
              <a:gd name="connsiteX1" fmla="*/ 1809702 w 1815161"/>
              <a:gd name="connsiteY1" fmla="*/ 3276441 h 5395797"/>
              <a:gd name="connsiteX2" fmla="*/ 0 w 1815161"/>
              <a:gd name="connsiteY2" fmla="*/ 0 h 5395797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0 w 2373034"/>
              <a:gd name="connsiteY2" fmla="*/ 0 h 5414458"/>
              <a:gd name="connsiteX0" fmla="*/ 983550 w 2373034"/>
              <a:gd name="connsiteY0" fmla="*/ 5414458 h 5414458"/>
              <a:gd name="connsiteX1" fmla="*/ 2350877 w 2373034"/>
              <a:gd name="connsiteY1" fmla="*/ 3295102 h 5414458"/>
              <a:gd name="connsiteX2" fmla="*/ 1409405 w 2373034"/>
              <a:gd name="connsiteY2" fmla="*/ 1168056 h 5414458"/>
              <a:gd name="connsiteX3" fmla="*/ 0 w 2373034"/>
              <a:gd name="connsiteY3" fmla="*/ 0 h 5414458"/>
              <a:gd name="connsiteX0" fmla="*/ 983550 w 2350952"/>
              <a:gd name="connsiteY0" fmla="*/ 5414458 h 5414458"/>
              <a:gd name="connsiteX1" fmla="*/ 2350877 w 2350952"/>
              <a:gd name="connsiteY1" fmla="*/ 3295102 h 5414458"/>
              <a:gd name="connsiteX2" fmla="*/ 1409405 w 2350952"/>
              <a:gd name="connsiteY2" fmla="*/ 1168056 h 5414458"/>
              <a:gd name="connsiteX3" fmla="*/ 0 w 2350952"/>
              <a:gd name="connsiteY3" fmla="*/ 0 h 5414458"/>
              <a:gd name="connsiteX0" fmla="*/ 983550 w 2350952"/>
              <a:gd name="connsiteY0" fmla="*/ 5414458 h 5414458"/>
              <a:gd name="connsiteX1" fmla="*/ 2350877 w 2350952"/>
              <a:gd name="connsiteY1" fmla="*/ 3295102 h 5414458"/>
              <a:gd name="connsiteX2" fmla="*/ 1409405 w 2350952"/>
              <a:gd name="connsiteY2" fmla="*/ 1168056 h 5414458"/>
              <a:gd name="connsiteX3" fmla="*/ 0 w 2350952"/>
              <a:gd name="connsiteY3" fmla="*/ 0 h 5414458"/>
              <a:gd name="connsiteX0" fmla="*/ 869250 w 2359452"/>
              <a:gd name="connsiteY0" fmla="*/ 5281108 h 5281108"/>
              <a:gd name="connsiteX1" fmla="*/ 2350877 w 2359452"/>
              <a:gd name="connsiteY1" fmla="*/ 3295102 h 5281108"/>
              <a:gd name="connsiteX2" fmla="*/ 1409405 w 2359452"/>
              <a:gd name="connsiteY2" fmla="*/ 1168056 h 5281108"/>
              <a:gd name="connsiteX3" fmla="*/ 0 w 2359452"/>
              <a:gd name="connsiteY3" fmla="*/ 0 h 5281108"/>
              <a:gd name="connsiteX0" fmla="*/ 869250 w 2351126"/>
              <a:gd name="connsiteY0" fmla="*/ 5281108 h 5281108"/>
              <a:gd name="connsiteX1" fmla="*/ 2350877 w 2351126"/>
              <a:gd name="connsiteY1" fmla="*/ 3295102 h 5281108"/>
              <a:gd name="connsiteX2" fmla="*/ 1409405 w 2351126"/>
              <a:gd name="connsiteY2" fmla="*/ 1168056 h 5281108"/>
              <a:gd name="connsiteX3" fmla="*/ 0 w 2351126"/>
              <a:gd name="connsiteY3" fmla="*/ 0 h 5281108"/>
              <a:gd name="connsiteX0" fmla="*/ 869250 w 2352209"/>
              <a:gd name="connsiteY0" fmla="*/ 5281108 h 5281108"/>
              <a:gd name="connsiteX1" fmla="*/ 2350877 w 2352209"/>
              <a:gd name="connsiteY1" fmla="*/ 3295102 h 5281108"/>
              <a:gd name="connsiteX2" fmla="*/ 1409405 w 2352209"/>
              <a:gd name="connsiteY2" fmla="*/ 1168056 h 5281108"/>
              <a:gd name="connsiteX3" fmla="*/ 0 w 2352209"/>
              <a:gd name="connsiteY3" fmla="*/ 0 h 5281108"/>
              <a:gd name="connsiteX0" fmla="*/ 869250 w 2382620"/>
              <a:gd name="connsiteY0" fmla="*/ 5281108 h 5281108"/>
              <a:gd name="connsiteX1" fmla="*/ 2350877 w 2382620"/>
              <a:gd name="connsiteY1" fmla="*/ 3295102 h 5281108"/>
              <a:gd name="connsiteX2" fmla="*/ 0 w 2382620"/>
              <a:gd name="connsiteY2" fmla="*/ 0 h 5281108"/>
              <a:gd name="connsiteX0" fmla="*/ 869250 w 2351385"/>
              <a:gd name="connsiteY0" fmla="*/ 5281108 h 5281108"/>
              <a:gd name="connsiteX1" fmla="*/ 2350877 w 2351385"/>
              <a:gd name="connsiteY1" fmla="*/ 3295102 h 5281108"/>
              <a:gd name="connsiteX2" fmla="*/ 0 w 2351385"/>
              <a:gd name="connsiteY2" fmla="*/ 0 h 5281108"/>
              <a:gd name="connsiteX0" fmla="*/ 869250 w 2351385"/>
              <a:gd name="connsiteY0" fmla="*/ 5281108 h 5281108"/>
              <a:gd name="connsiteX1" fmla="*/ 2350877 w 2351385"/>
              <a:gd name="connsiteY1" fmla="*/ 3295102 h 5281108"/>
              <a:gd name="connsiteX2" fmla="*/ 0 w 2351385"/>
              <a:gd name="connsiteY2" fmla="*/ 0 h 5281108"/>
              <a:gd name="connsiteX0" fmla="*/ 869250 w 2208551"/>
              <a:gd name="connsiteY0" fmla="*/ 5281108 h 5281108"/>
              <a:gd name="connsiteX1" fmla="*/ 2208002 w 2208551"/>
              <a:gd name="connsiteY1" fmla="*/ 3304627 h 5281108"/>
              <a:gd name="connsiteX2" fmla="*/ 0 w 2208551"/>
              <a:gd name="connsiteY2" fmla="*/ 0 h 5281108"/>
              <a:gd name="connsiteX0" fmla="*/ 869250 w 2208060"/>
              <a:gd name="connsiteY0" fmla="*/ 5281108 h 5281108"/>
              <a:gd name="connsiteX1" fmla="*/ 2208002 w 2208060"/>
              <a:gd name="connsiteY1" fmla="*/ 3304627 h 5281108"/>
              <a:gd name="connsiteX2" fmla="*/ 0 w 2208060"/>
              <a:gd name="connsiteY2" fmla="*/ 0 h 5281108"/>
              <a:gd name="connsiteX0" fmla="*/ 869250 w 2208026"/>
              <a:gd name="connsiteY0" fmla="*/ 5281108 h 5281108"/>
              <a:gd name="connsiteX1" fmla="*/ 2208002 w 2208026"/>
              <a:gd name="connsiteY1" fmla="*/ 3304627 h 5281108"/>
              <a:gd name="connsiteX2" fmla="*/ 0 w 2208026"/>
              <a:gd name="connsiteY2" fmla="*/ 0 h 528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8026" h="5281108">
                <a:moveTo>
                  <a:pt x="869250" y="5281108"/>
                </a:moveTo>
                <a:cubicBezTo>
                  <a:pt x="2168833" y="3907817"/>
                  <a:pt x="2200477" y="3822862"/>
                  <a:pt x="2208002" y="3304627"/>
                </a:cubicBezTo>
                <a:cubicBezTo>
                  <a:pt x="2215527" y="2786392"/>
                  <a:pt x="489766" y="686480"/>
                  <a:pt x="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5373519">
            <a:off x="6808503" y="3651370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7156173" y="3875796"/>
            <a:ext cx="156378" cy="464260"/>
          </a:xfrm>
          <a:custGeom>
            <a:avLst/>
            <a:gdLst>
              <a:gd name="connsiteX0" fmla="*/ 0 w 574378"/>
              <a:gd name="connsiteY0" fmla="*/ 0 h 1705233"/>
              <a:gd name="connsiteX1" fmla="*/ 444843 w 574378"/>
              <a:gd name="connsiteY1" fmla="*/ 543698 h 1705233"/>
              <a:gd name="connsiteX2" fmla="*/ 98854 w 574378"/>
              <a:gd name="connsiteY2" fmla="*/ 1037968 h 1705233"/>
              <a:gd name="connsiteX3" fmla="*/ 568411 w 574378"/>
              <a:gd name="connsiteY3" fmla="*/ 1334530 h 1705233"/>
              <a:gd name="connsiteX4" fmla="*/ 321276 w 574378"/>
              <a:gd name="connsiteY4" fmla="*/ 1705233 h 1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378" h="1705233">
                <a:moveTo>
                  <a:pt x="0" y="0"/>
                </a:moveTo>
                <a:cubicBezTo>
                  <a:pt x="214183" y="185351"/>
                  <a:pt x="428367" y="370703"/>
                  <a:pt x="444843" y="543698"/>
                </a:cubicBezTo>
                <a:cubicBezTo>
                  <a:pt x="461319" y="716693"/>
                  <a:pt x="78259" y="906163"/>
                  <a:pt x="98854" y="1037968"/>
                </a:cubicBezTo>
                <a:cubicBezTo>
                  <a:pt x="119449" y="1169773"/>
                  <a:pt x="531341" y="1223319"/>
                  <a:pt x="568411" y="1334530"/>
                </a:cubicBezTo>
                <a:cubicBezTo>
                  <a:pt x="605481" y="1445741"/>
                  <a:pt x="463378" y="1575487"/>
                  <a:pt x="321276" y="1705233"/>
                </a:cubicBezTo>
              </a:path>
            </a:pathLst>
          </a:cu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90135" y="374873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13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3" name="円弧 52"/>
          <p:cNvSpPr/>
          <p:nvPr/>
        </p:nvSpPr>
        <p:spPr>
          <a:xfrm rot="3822008">
            <a:off x="2877854" y="5932531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361048" y="4848551"/>
            <a:ext cx="2718640" cy="1039857"/>
          </a:xfrm>
          <a:prstGeom prst="wedgeRoundRectCallout">
            <a:avLst>
              <a:gd name="adj1" fmla="val 56654"/>
              <a:gd name="adj2" fmla="val 53483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急にタック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しないでね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ホームベース 63"/>
          <p:cNvSpPr/>
          <p:nvPr/>
        </p:nvSpPr>
        <p:spPr>
          <a:xfrm rot="14014744">
            <a:off x="6303277" y="2831894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7241815" y="1886796"/>
            <a:ext cx="2626085" cy="1143596"/>
          </a:xfrm>
          <a:prstGeom prst="wedgeRoundRectCallout">
            <a:avLst>
              <a:gd name="adj1" fmla="val -58835"/>
              <a:gd name="adj2" fmla="val 3696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円弧 84"/>
          <p:cNvSpPr/>
          <p:nvPr/>
        </p:nvSpPr>
        <p:spPr>
          <a:xfrm rot="17777992" flipH="1">
            <a:off x="6506266" y="2596717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563360" y="2318043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15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3582426" y="3157831"/>
            <a:ext cx="1786536" cy="638079"/>
          </a:xfrm>
          <a:prstGeom prst="wedgeRoundRectCallout">
            <a:avLst>
              <a:gd name="adj1" fmla="val 59297"/>
              <a:gd name="adj2" fmla="val 53382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うわっ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3714750" y="3181349"/>
            <a:ext cx="2933700" cy="2886075"/>
          </a:xfrm>
          <a:custGeom>
            <a:avLst/>
            <a:gdLst>
              <a:gd name="connsiteX0" fmla="*/ 0 w 2266950"/>
              <a:gd name="connsiteY0" fmla="*/ 2152650 h 2152650"/>
              <a:gd name="connsiteX1" fmla="*/ 2266950 w 2266950"/>
              <a:gd name="connsiteY1" fmla="*/ 0 h 2152650"/>
              <a:gd name="connsiteX0" fmla="*/ 0 w 2933700"/>
              <a:gd name="connsiteY0" fmla="*/ 2886075 h 2886075"/>
              <a:gd name="connsiteX1" fmla="*/ 2933700 w 2933700"/>
              <a:gd name="connsiteY1" fmla="*/ 0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33700" h="2886075">
                <a:moveTo>
                  <a:pt x="0" y="2886075"/>
                </a:moveTo>
                <a:lnTo>
                  <a:pt x="2933700" y="0"/>
                </a:ln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18900000">
            <a:off x="5344867" y="3936326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円弧 51"/>
          <p:cNvSpPr/>
          <p:nvPr/>
        </p:nvSpPr>
        <p:spPr>
          <a:xfrm rot="3822008">
            <a:off x="5032881" y="376772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" name="ホームベース 61"/>
          <p:cNvSpPr/>
          <p:nvPr/>
        </p:nvSpPr>
        <p:spPr>
          <a:xfrm rot="17746119">
            <a:off x="6029429" y="3077854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7" name="円弧 66"/>
          <p:cNvSpPr/>
          <p:nvPr/>
        </p:nvSpPr>
        <p:spPr>
          <a:xfrm rot="3441211">
            <a:off x="5748280" y="2987296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2955368" y="1619071"/>
            <a:ext cx="2502795" cy="1267436"/>
          </a:xfrm>
          <a:prstGeom prst="wedgeRoundRectCallout">
            <a:avLst>
              <a:gd name="adj1" fmla="val 78707"/>
              <a:gd name="adj2" fmla="val 5638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避けられ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ないよ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9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4"/>
          <p:cNvSpPr/>
          <p:nvPr/>
        </p:nvSpPr>
        <p:spPr>
          <a:xfrm>
            <a:off x="3498479" y="307929"/>
            <a:ext cx="1762125" cy="2390775"/>
          </a:xfrm>
          <a:custGeom>
            <a:avLst/>
            <a:gdLst>
              <a:gd name="connsiteX0" fmla="*/ 1762125 w 1762125"/>
              <a:gd name="connsiteY0" fmla="*/ 2390775 h 2390775"/>
              <a:gd name="connsiteX1" fmla="*/ 0 w 1762125"/>
              <a:gd name="connsiteY1" fmla="*/ 0 h 2390775"/>
              <a:gd name="connsiteX2" fmla="*/ 0 w 1762125"/>
              <a:gd name="connsiteY2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125" h="2390775">
                <a:moveTo>
                  <a:pt x="1762125" y="239077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964552" y="88154"/>
            <a:ext cx="486812" cy="794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8900000">
            <a:off x="1627712" y="2836265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3974838">
            <a:off x="5170914" y="2933273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17777992" flipH="1">
            <a:off x="5369890" y="271858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159296" y="2719195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3" name="円弧 52"/>
          <p:cNvSpPr/>
          <p:nvPr/>
        </p:nvSpPr>
        <p:spPr>
          <a:xfrm rot="3822008">
            <a:off x="1400053" y="2660769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8" name="角丸四角形吹き出し 57"/>
          <p:cNvSpPr/>
          <p:nvPr/>
        </p:nvSpPr>
        <p:spPr>
          <a:xfrm>
            <a:off x="0" y="1850031"/>
            <a:ext cx="2230363" cy="630608"/>
          </a:xfrm>
          <a:prstGeom prst="wedgeRoundRectCallout">
            <a:avLst>
              <a:gd name="adj1" fmla="val 36582"/>
              <a:gd name="adj2" fmla="val 8520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避けます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4804362" y="687105"/>
            <a:ext cx="2141539" cy="1143596"/>
          </a:xfrm>
          <a:prstGeom prst="wedgeRoundRectCallout">
            <a:avLst>
              <a:gd name="adj1" fmla="val -60783"/>
              <a:gd name="adj2" fmla="val 3696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当てる！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248696" y="1957419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16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2752277" y="3488648"/>
            <a:ext cx="2665471" cy="638079"/>
          </a:xfrm>
          <a:prstGeom prst="wedgeRoundRectCallout">
            <a:avLst>
              <a:gd name="adj1" fmla="val 45029"/>
              <a:gd name="adj2" fmla="val -97387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1115182" y="369713"/>
            <a:ext cx="1794217" cy="786525"/>
          </a:xfrm>
          <a:prstGeom prst="wedgeRoundRectCallout">
            <a:avLst>
              <a:gd name="adj1" fmla="val 52694"/>
              <a:gd name="adj2" fmla="val 87875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おい～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2057694">
            <a:off x="3836121" y="1578244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2298329" y="346029"/>
            <a:ext cx="2647950" cy="2324100"/>
          </a:xfrm>
          <a:custGeom>
            <a:avLst/>
            <a:gdLst>
              <a:gd name="connsiteX0" fmla="*/ 0 w 1962150"/>
              <a:gd name="connsiteY0" fmla="*/ 1638300 h 1638300"/>
              <a:gd name="connsiteX1" fmla="*/ 714375 w 1962150"/>
              <a:gd name="connsiteY1" fmla="*/ 819150 h 1638300"/>
              <a:gd name="connsiteX2" fmla="*/ 1590675 w 1962150"/>
              <a:gd name="connsiteY2" fmla="*/ 561975 h 1638300"/>
              <a:gd name="connsiteX3" fmla="*/ 1962150 w 1962150"/>
              <a:gd name="connsiteY3" fmla="*/ 0 h 1638300"/>
              <a:gd name="connsiteX0" fmla="*/ 0 w 2647950"/>
              <a:gd name="connsiteY0" fmla="*/ 2324100 h 2324100"/>
              <a:gd name="connsiteX1" fmla="*/ 714375 w 2647950"/>
              <a:gd name="connsiteY1" fmla="*/ 1504950 h 2324100"/>
              <a:gd name="connsiteX2" fmla="*/ 1590675 w 2647950"/>
              <a:gd name="connsiteY2" fmla="*/ 1247775 h 2324100"/>
              <a:gd name="connsiteX3" fmla="*/ 2647950 w 2647950"/>
              <a:gd name="connsiteY3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2324100">
                <a:moveTo>
                  <a:pt x="0" y="2324100"/>
                </a:moveTo>
                <a:cubicBezTo>
                  <a:pt x="224631" y="2004218"/>
                  <a:pt x="449263" y="1684337"/>
                  <a:pt x="714375" y="1504950"/>
                </a:cubicBezTo>
                <a:cubicBezTo>
                  <a:pt x="979487" y="1325563"/>
                  <a:pt x="1268413" y="1498600"/>
                  <a:pt x="1590675" y="1247775"/>
                </a:cubicBezTo>
                <a:cubicBezTo>
                  <a:pt x="1912937" y="996950"/>
                  <a:pt x="2566193" y="212725"/>
                  <a:pt x="2647950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20700000">
            <a:off x="3171090" y="1547190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ホームベース 26"/>
          <p:cNvSpPr/>
          <p:nvPr/>
        </p:nvSpPr>
        <p:spPr>
          <a:xfrm rot="7010060">
            <a:off x="9676359" y="2684677"/>
            <a:ext cx="769158" cy="289080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ホームベース 27"/>
          <p:cNvSpPr/>
          <p:nvPr/>
        </p:nvSpPr>
        <p:spPr>
          <a:xfrm rot="6136257">
            <a:off x="10384479" y="2672414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0102692" y="1224114"/>
            <a:ext cx="1332735" cy="638079"/>
          </a:xfrm>
          <a:prstGeom prst="wedgeRoundRectCallout">
            <a:avLst>
              <a:gd name="adj1" fmla="val 10724"/>
              <a:gd name="adj2" fmla="val 117571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8145424" y="1292513"/>
            <a:ext cx="1800146" cy="630608"/>
          </a:xfrm>
          <a:prstGeom prst="wedgeRoundRectCallout">
            <a:avLst>
              <a:gd name="adj1" fmla="val 50339"/>
              <a:gd name="adj2" fmla="val 136558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避ける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2059788">
            <a:off x="9158595" y="4473755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7039378" y="3211017"/>
            <a:ext cx="2212091" cy="638079"/>
          </a:xfrm>
          <a:prstGeom prst="wedgeRoundRectCallout">
            <a:avLst>
              <a:gd name="adj1" fmla="val 37443"/>
              <a:gd name="adj2" fmla="val 84730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やりすぎ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角丸四角形吹き出し 34"/>
          <p:cNvSpPr/>
          <p:nvPr/>
        </p:nvSpPr>
        <p:spPr>
          <a:xfrm>
            <a:off x="9456342" y="5641754"/>
            <a:ext cx="2643852" cy="1111471"/>
          </a:xfrm>
          <a:prstGeom prst="wedgeRoundRectCallout">
            <a:avLst>
              <a:gd name="adj1" fmla="val -34546"/>
              <a:gd name="adj2" fmla="val -101075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逃がさん！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9239250" y="3152775"/>
            <a:ext cx="676275" cy="1009650"/>
          </a:xfrm>
          <a:custGeom>
            <a:avLst/>
            <a:gdLst>
              <a:gd name="connsiteX0" fmla="*/ 676275 w 676275"/>
              <a:gd name="connsiteY0" fmla="*/ 0 h 1009650"/>
              <a:gd name="connsiteX1" fmla="*/ 209550 w 676275"/>
              <a:gd name="connsiteY1" fmla="*/ 790575 h 1009650"/>
              <a:gd name="connsiteX2" fmla="*/ 0 w 676275"/>
              <a:gd name="connsiteY2" fmla="*/ 1009650 h 1009650"/>
              <a:gd name="connsiteX0" fmla="*/ 676275 w 676275"/>
              <a:gd name="connsiteY0" fmla="*/ 0 h 1009650"/>
              <a:gd name="connsiteX1" fmla="*/ 371475 w 676275"/>
              <a:gd name="connsiteY1" fmla="*/ 704850 h 1009650"/>
              <a:gd name="connsiteX2" fmla="*/ 0 w 6762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009650">
                <a:moveTo>
                  <a:pt x="676275" y="0"/>
                </a:moveTo>
                <a:cubicBezTo>
                  <a:pt x="499268" y="311150"/>
                  <a:pt x="484187" y="536575"/>
                  <a:pt x="371475" y="704850"/>
                </a:cubicBezTo>
                <a:cubicBezTo>
                  <a:pt x="258762" y="873125"/>
                  <a:pt x="48418" y="984250"/>
                  <a:pt x="0" y="100965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10001250" y="3276600"/>
            <a:ext cx="676275" cy="1493181"/>
          </a:xfrm>
          <a:custGeom>
            <a:avLst/>
            <a:gdLst>
              <a:gd name="connsiteX0" fmla="*/ 676275 w 676275"/>
              <a:gd name="connsiteY0" fmla="*/ 0 h 1493181"/>
              <a:gd name="connsiteX1" fmla="*/ 333375 w 676275"/>
              <a:gd name="connsiteY1" fmla="*/ 1304925 h 1493181"/>
              <a:gd name="connsiteX2" fmla="*/ 0 w 676275"/>
              <a:gd name="connsiteY2" fmla="*/ 1457325 h 149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493181">
                <a:moveTo>
                  <a:pt x="676275" y="0"/>
                </a:moveTo>
                <a:cubicBezTo>
                  <a:pt x="561181" y="531019"/>
                  <a:pt x="446087" y="1062038"/>
                  <a:pt x="333375" y="1304925"/>
                </a:cubicBezTo>
                <a:cubicBezTo>
                  <a:pt x="220663" y="1547812"/>
                  <a:pt x="110331" y="1502568"/>
                  <a:pt x="0" y="1457325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331310" y="245004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40" name="円弧 39"/>
          <p:cNvSpPr/>
          <p:nvPr/>
        </p:nvSpPr>
        <p:spPr>
          <a:xfrm rot="17777992" flipH="1">
            <a:off x="4051085" y="1462027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弧 40"/>
          <p:cNvSpPr/>
          <p:nvPr/>
        </p:nvSpPr>
        <p:spPr>
          <a:xfrm rot="3822008">
            <a:off x="2872278" y="1457222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390070" y="4944158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16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9557835">
            <a:off x="8456046" y="4253900"/>
            <a:ext cx="769158" cy="28908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4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 flipV="1">
            <a:off x="3618411" y="0"/>
            <a:ext cx="0" cy="6858000"/>
          </a:xfrm>
          <a:prstGeom prst="line">
            <a:avLst/>
          </a:prstGeom>
          <a:ln w="1270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-62916" y="2490230"/>
            <a:ext cx="742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B O U N D A R Y</a:t>
            </a:r>
            <a:endParaRPr kumimoji="1" lang="ja-JP" altLang="en-US" sz="60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6017960" y="0"/>
            <a:ext cx="0" cy="6858000"/>
          </a:xfrm>
          <a:prstGeom prst="line">
            <a:avLst/>
          </a:prstGeom>
          <a:ln w="635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ホームベース 32"/>
          <p:cNvSpPr/>
          <p:nvPr/>
        </p:nvSpPr>
        <p:spPr>
          <a:xfrm rot="18900000">
            <a:off x="5353667" y="2315084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円弧 45"/>
          <p:cNvSpPr/>
          <p:nvPr/>
        </p:nvSpPr>
        <p:spPr>
          <a:xfrm rot="3822008">
            <a:off x="4998200" y="2234731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81025" y="238272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20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64" name="ホームベース 63"/>
          <p:cNvSpPr/>
          <p:nvPr/>
        </p:nvSpPr>
        <p:spPr>
          <a:xfrm rot="13133473">
            <a:off x="5967543" y="2604968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5026167" y="3959177"/>
            <a:ext cx="2651909" cy="1155374"/>
          </a:xfrm>
          <a:prstGeom prst="wedgeRoundRectCallout">
            <a:avLst>
              <a:gd name="adj1" fmla="val 10860"/>
              <a:gd name="adj2" fmla="val -9454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8" name="角丸四角形吹き出し 87"/>
          <p:cNvSpPr/>
          <p:nvPr/>
        </p:nvSpPr>
        <p:spPr>
          <a:xfrm>
            <a:off x="1369307" y="519637"/>
            <a:ext cx="5029699" cy="1214517"/>
          </a:xfrm>
          <a:prstGeom prst="wedgeRoundRectCallout">
            <a:avLst>
              <a:gd name="adj1" fmla="val 36799"/>
              <a:gd name="adj2" fmla="val 76788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艇の中心がゾーン線の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中心を越えるまで</a:t>
            </a:r>
            <a:r>
              <a:rPr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優先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円弧 50"/>
          <p:cNvSpPr/>
          <p:nvPr/>
        </p:nvSpPr>
        <p:spPr>
          <a:xfrm rot="17196489" flipH="1">
            <a:off x="6235247" y="2409466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3825123" y="2684207"/>
            <a:ext cx="2575678" cy="4100053"/>
          </a:xfrm>
          <a:custGeom>
            <a:avLst/>
            <a:gdLst>
              <a:gd name="connsiteX0" fmla="*/ 2711202 w 2711202"/>
              <a:gd name="connsiteY0" fmla="*/ 3775588 h 3775588"/>
              <a:gd name="connsiteX1" fmla="*/ 26996 w 2711202"/>
              <a:gd name="connsiteY1" fmla="*/ 1917291 h 3775588"/>
              <a:gd name="connsiteX2" fmla="*/ 1560828 w 2711202"/>
              <a:gd name="connsiteY2" fmla="*/ 0 h 3775588"/>
              <a:gd name="connsiteX0" fmla="*/ 2749151 w 2749151"/>
              <a:gd name="connsiteY0" fmla="*/ 3775588 h 3775588"/>
              <a:gd name="connsiteX1" fmla="*/ 26034 w 2749151"/>
              <a:gd name="connsiteY1" fmla="*/ 1810287 h 3775588"/>
              <a:gd name="connsiteX2" fmla="*/ 1598777 w 2749151"/>
              <a:gd name="connsiteY2" fmla="*/ 0 h 3775588"/>
              <a:gd name="connsiteX0" fmla="*/ 2723122 w 2723122"/>
              <a:gd name="connsiteY0" fmla="*/ 3775588 h 3775588"/>
              <a:gd name="connsiteX1" fmla="*/ 5 w 2723122"/>
              <a:gd name="connsiteY1" fmla="*/ 1810287 h 3775588"/>
              <a:gd name="connsiteX2" fmla="*/ 1572748 w 2723122"/>
              <a:gd name="connsiteY2" fmla="*/ 0 h 3775588"/>
              <a:gd name="connsiteX0" fmla="*/ 2596277 w 2596277"/>
              <a:gd name="connsiteY0" fmla="*/ 4100053 h 4100053"/>
              <a:gd name="connsiteX1" fmla="*/ 20644 w 2596277"/>
              <a:gd name="connsiteY1" fmla="*/ 1810287 h 4100053"/>
              <a:gd name="connsiteX2" fmla="*/ 1593387 w 2596277"/>
              <a:gd name="connsiteY2" fmla="*/ 0 h 4100053"/>
              <a:gd name="connsiteX0" fmla="*/ 2596277 w 2596277"/>
              <a:gd name="connsiteY0" fmla="*/ 4100053 h 4100053"/>
              <a:gd name="connsiteX1" fmla="*/ 20644 w 2596277"/>
              <a:gd name="connsiteY1" fmla="*/ 1810287 h 4100053"/>
              <a:gd name="connsiteX2" fmla="*/ 1593387 w 2596277"/>
              <a:gd name="connsiteY2" fmla="*/ 0 h 4100053"/>
              <a:gd name="connsiteX0" fmla="*/ 2575678 w 2575678"/>
              <a:gd name="connsiteY0" fmla="*/ 4100053 h 4100053"/>
              <a:gd name="connsiteX1" fmla="*/ 45 w 2575678"/>
              <a:gd name="connsiteY1" fmla="*/ 1810287 h 4100053"/>
              <a:gd name="connsiteX2" fmla="*/ 1572788 w 2575678"/>
              <a:gd name="connsiteY2" fmla="*/ 0 h 410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5678" h="4100053">
                <a:moveTo>
                  <a:pt x="2575678" y="4100053"/>
                </a:moveTo>
                <a:cubicBezTo>
                  <a:pt x="1624407" y="3397047"/>
                  <a:pt x="-9787" y="2434635"/>
                  <a:pt x="45" y="1810287"/>
                </a:cubicBezTo>
                <a:cubicBezTo>
                  <a:pt x="9877" y="1185939"/>
                  <a:pt x="710007" y="644013"/>
                  <a:pt x="1572788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754763" y="3126657"/>
            <a:ext cx="3215148" cy="2949678"/>
          </a:xfrm>
          <a:custGeom>
            <a:avLst/>
            <a:gdLst>
              <a:gd name="connsiteX0" fmla="*/ 3215148 w 3215148"/>
              <a:gd name="connsiteY0" fmla="*/ 2949678 h 2949678"/>
              <a:gd name="connsiteX1" fmla="*/ 0 w 3215148"/>
              <a:gd name="connsiteY1" fmla="*/ 0 h 29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15148" h="2949678">
                <a:moveTo>
                  <a:pt x="3215148" y="2949678"/>
                </a:moveTo>
                <a:lnTo>
                  <a:pt x="0" y="0"/>
                </a:ln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7153537" y="2122411"/>
            <a:ext cx="1516332" cy="1737765"/>
          </a:xfrm>
          <a:custGeom>
            <a:avLst/>
            <a:gdLst>
              <a:gd name="connsiteX0" fmla="*/ 313106 w 1492977"/>
              <a:gd name="connsiteY0" fmla="*/ 1622322 h 1658169"/>
              <a:gd name="connsiteX1" fmla="*/ 77132 w 1492977"/>
              <a:gd name="connsiteY1" fmla="*/ 1445342 h 1658169"/>
              <a:gd name="connsiteX2" fmla="*/ 1492977 w 1492977"/>
              <a:gd name="connsiteY2" fmla="*/ 0 h 1658169"/>
              <a:gd name="connsiteX0" fmla="*/ 362339 w 1542210"/>
              <a:gd name="connsiteY0" fmla="*/ 1622322 h 1628011"/>
              <a:gd name="connsiteX1" fmla="*/ 67372 w 1542210"/>
              <a:gd name="connsiteY1" fmla="*/ 1150374 h 1628011"/>
              <a:gd name="connsiteX2" fmla="*/ 1542210 w 1542210"/>
              <a:gd name="connsiteY2" fmla="*/ 0 h 1628011"/>
              <a:gd name="connsiteX0" fmla="*/ 295050 w 1474921"/>
              <a:gd name="connsiteY0" fmla="*/ 1622322 h 1628011"/>
              <a:gd name="connsiteX1" fmla="*/ 83 w 1474921"/>
              <a:gd name="connsiteY1" fmla="*/ 1150374 h 1628011"/>
              <a:gd name="connsiteX2" fmla="*/ 1474921 w 1474921"/>
              <a:gd name="connsiteY2" fmla="*/ 0 h 1628011"/>
              <a:gd name="connsiteX0" fmla="*/ 1036716 w 1479167"/>
              <a:gd name="connsiteY0" fmla="*/ 2005780 h 2008490"/>
              <a:gd name="connsiteX1" fmla="*/ 4329 w 1479167"/>
              <a:gd name="connsiteY1" fmla="*/ 1150374 h 2008490"/>
              <a:gd name="connsiteX2" fmla="*/ 1479167 w 1479167"/>
              <a:gd name="connsiteY2" fmla="*/ 0 h 2008490"/>
              <a:gd name="connsiteX0" fmla="*/ 1036716 w 1479167"/>
              <a:gd name="connsiteY0" fmla="*/ 2005780 h 2008490"/>
              <a:gd name="connsiteX1" fmla="*/ 4329 w 1479167"/>
              <a:gd name="connsiteY1" fmla="*/ 1150374 h 2008490"/>
              <a:gd name="connsiteX2" fmla="*/ 1479167 w 1479167"/>
              <a:gd name="connsiteY2" fmla="*/ 0 h 2008490"/>
              <a:gd name="connsiteX0" fmla="*/ 922024 w 1482462"/>
              <a:gd name="connsiteY0" fmla="*/ 2271251 h 2273236"/>
              <a:gd name="connsiteX1" fmla="*/ 7624 w 1482462"/>
              <a:gd name="connsiteY1" fmla="*/ 1150374 h 2273236"/>
              <a:gd name="connsiteX2" fmla="*/ 1482462 w 1482462"/>
              <a:gd name="connsiteY2" fmla="*/ 0 h 2273236"/>
              <a:gd name="connsiteX0" fmla="*/ 808790 w 1487215"/>
              <a:gd name="connsiteY0" fmla="*/ 1917289 h 1920374"/>
              <a:gd name="connsiteX1" fmla="*/ 12377 w 1487215"/>
              <a:gd name="connsiteY1" fmla="*/ 1150374 h 1920374"/>
              <a:gd name="connsiteX2" fmla="*/ 1487215 w 1487215"/>
              <a:gd name="connsiteY2" fmla="*/ 0 h 1920374"/>
              <a:gd name="connsiteX0" fmla="*/ 813834 w 1492259"/>
              <a:gd name="connsiteY0" fmla="*/ 1917289 h 1917289"/>
              <a:gd name="connsiteX1" fmla="*/ 17421 w 1492259"/>
              <a:gd name="connsiteY1" fmla="*/ 1150374 h 1917289"/>
              <a:gd name="connsiteX2" fmla="*/ 1492259 w 1492259"/>
              <a:gd name="connsiteY2" fmla="*/ 0 h 1917289"/>
              <a:gd name="connsiteX0" fmla="*/ 759578 w 1496997"/>
              <a:gd name="connsiteY0" fmla="*/ 2005779 h 2005779"/>
              <a:gd name="connsiteX1" fmla="*/ 22159 w 1496997"/>
              <a:gd name="connsiteY1" fmla="*/ 1150374 h 2005779"/>
              <a:gd name="connsiteX2" fmla="*/ 1496997 w 1496997"/>
              <a:gd name="connsiteY2" fmla="*/ 0 h 2005779"/>
              <a:gd name="connsiteX0" fmla="*/ 767829 w 1505248"/>
              <a:gd name="connsiteY0" fmla="*/ 2005779 h 2005779"/>
              <a:gd name="connsiteX1" fmla="*/ 30410 w 1505248"/>
              <a:gd name="connsiteY1" fmla="*/ 1150374 h 2005779"/>
              <a:gd name="connsiteX2" fmla="*/ 1505248 w 1505248"/>
              <a:gd name="connsiteY2" fmla="*/ 0 h 2005779"/>
              <a:gd name="connsiteX0" fmla="*/ 507253 w 1591514"/>
              <a:gd name="connsiteY0" fmla="*/ 1737765 h 1737765"/>
              <a:gd name="connsiteX1" fmla="*/ 116676 w 1591514"/>
              <a:gd name="connsiteY1" fmla="*/ 1150374 h 1737765"/>
              <a:gd name="connsiteX2" fmla="*/ 1591514 w 1591514"/>
              <a:gd name="connsiteY2" fmla="*/ 0 h 1737765"/>
              <a:gd name="connsiteX0" fmla="*/ 452342 w 1536603"/>
              <a:gd name="connsiteY0" fmla="*/ 1737765 h 1737765"/>
              <a:gd name="connsiteX1" fmla="*/ 61765 w 1536603"/>
              <a:gd name="connsiteY1" fmla="*/ 1150374 h 1737765"/>
              <a:gd name="connsiteX2" fmla="*/ 1536603 w 1536603"/>
              <a:gd name="connsiteY2" fmla="*/ 0 h 1737765"/>
              <a:gd name="connsiteX0" fmla="*/ 432071 w 1516332"/>
              <a:gd name="connsiteY0" fmla="*/ 1737765 h 1737765"/>
              <a:gd name="connsiteX1" fmla="*/ 41494 w 1516332"/>
              <a:gd name="connsiteY1" fmla="*/ 1150374 h 1737765"/>
              <a:gd name="connsiteX2" fmla="*/ 1516332 w 1516332"/>
              <a:gd name="connsiteY2" fmla="*/ 0 h 173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6332" h="1737765">
                <a:moveTo>
                  <a:pt x="432071" y="1737765"/>
                </a:moveTo>
                <a:cubicBezTo>
                  <a:pt x="-177869" y="1210297"/>
                  <a:pt x="34205" y="1361174"/>
                  <a:pt x="41494" y="1150374"/>
                </a:cubicBezTo>
                <a:cubicBezTo>
                  <a:pt x="48783" y="939574"/>
                  <a:pt x="759248" y="587477"/>
                  <a:pt x="1516332" y="0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18900000">
            <a:off x="7422588" y="384301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18900000">
            <a:off x="8542252" y="1651428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円弧 39"/>
          <p:cNvSpPr/>
          <p:nvPr/>
        </p:nvSpPr>
        <p:spPr>
          <a:xfrm rot="3822008">
            <a:off x="7142399" y="274046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弧 40"/>
          <p:cNvSpPr/>
          <p:nvPr/>
        </p:nvSpPr>
        <p:spPr>
          <a:xfrm rot="3822008">
            <a:off x="8221907" y="1498617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8324674" y="2847276"/>
            <a:ext cx="3566341" cy="1214517"/>
          </a:xfrm>
          <a:prstGeom prst="wedgeRoundRectCallout">
            <a:avLst>
              <a:gd name="adj1" fmla="val -34815"/>
              <a:gd name="adj2" fmla="val -98454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後続艇は手前で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返した方が安全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023718" y="308813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11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4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 flipV="1">
            <a:off x="4549904" y="0"/>
            <a:ext cx="0" cy="6858000"/>
          </a:xfrm>
          <a:prstGeom prst="line">
            <a:avLst/>
          </a:prstGeom>
          <a:ln w="1270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68577" y="2490230"/>
            <a:ext cx="742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B O U N D A R Y</a:t>
            </a:r>
            <a:endParaRPr kumimoji="1" lang="ja-JP" altLang="en-US" sz="60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6949453" y="0"/>
            <a:ext cx="0" cy="6858000"/>
          </a:xfrm>
          <a:prstGeom prst="line">
            <a:avLst/>
          </a:prstGeom>
          <a:ln w="635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84011" y="4790430"/>
            <a:ext cx="52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 b="1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altLang="ja-JP" dirty="0" smtClean="0">
                <a:ea typeface="ＭＳ 明朝" panose="02020609040205080304" pitchFamily="17" charset="-128"/>
              </a:rPr>
              <a:t>20</a:t>
            </a:r>
            <a:endParaRPr lang="ja-JP" altLang="en-US" dirty="0">
              <a:ea typeface="ＭＳ 明朝" panose="02020609040205080304" pitchFamily="17" charset="-128"/>
            </a:endParaRPr>
          </a:p>
        </p:txBody>
      </p:sp>
      <p:sp>
        <p:nvSpPr>
          <p:cNvPr id="64" name="ホームベース 63"/>
          <p:cNvSpPr/>
          <p:nvPr/>
        </p:nvSpPr>
        <p:spPr>
          <a:xfrm rot="8100000">
            <a:off x="5699985" y="4759745"/>
            <a:ext cx="769158" cy="268545"/>
          </a:xfrm>
          <a:prstGeom prst="homePlate">
            <a:avLst>
              <a:gd name="adj" fmla="val 132143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6981652" y="4894017"/>
            <a:ext cx="2651909" cy="1155374"/>
          </a:xfrm>
          <a:prstGeom prst="wedgeRoundRectCallout">
            <a:avLst>
              <a:gd name="adj1" fmla="val -61969"/>
              <a:gd name="adj2" fmla="val -51642"/>
              <a:gd name="adj3" fmla="val 16667"/>
            </a:avLst>
          </a:prstGeom>
          <a:solidFill>
            <a:srgbClr val="D64848"/>
          </a:solidFill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あれっ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円弧 50"/>
          <p:cNvSpPr/>
          <p:nvPr/>
        </p:nvSpPr>
        <p:spPr>
          <a:xfrm rot="12584646" flipH="1">
            <a:off x="5802358" y="4259156"/>
            <a:ext cx="813549" cy="813549"/>
          </a:xfrm>
          <a:prstGeom prst="arc">
            <a:avLst/>
          </a:prstGeom>
          <a:noFill/>
          <a:ln w="57150">
            <a:solidFill>
              <a:srgbClr val="CD3232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7" name="ホームベース 36"/>
          <p:cNvSpPr/>
          <p:nvPr/>
        </p:nvSpPr>
        <p:spPr>
          <a:xfrm rot="2700000">
            <a:off x="5412201" y="4068843"/>
            <a:ext cx="769158" cy="268545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円弧 40"/>
          <p:cNvSpPr/>
          <p:nvPr/>
        </p:nvSpPr>
        <p:spPr>
          <a:xfrm rot="7234655">
            <a:off x="5069542" y="3636315"/>
            <a:ext cx="813549" cy="813549"/>
          </a:xfrm>
          <a:prstGeom prst="arc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918682" y="3228973"/>
            <a:ext cx="3566341" cy="1214517"/>
          </a:xfrm>
          <a:prstGeom prst="wedgeRoundRectCallout">
            <a:avLst>
              <a:gd name="adj1" fmla="val 72297"/>
              <a:gd name="adj2" fmla="val 19053"/>
              <a:gd name="adj3" fmla="val 16667"/>
            </a:avLst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先にゾーンに入ったからね</a:t>
            </a:r>
            <a:endParaRPr lang="en-US" altLang="ja-JP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093294" y="1452786"/>
            <a:ext cx="1956988" cy="2555193"/>
          </a:xfrm>
          <a:custGeom>
            <a:avLst/>
            <a:gdLst>
              <a:gd name="connsiteX0" fmla="*/ 2006714 w 2006714"/>
              <a:gd name="connsiteY0" fmla="*/ 0 h 2555193"/>
              <a:gd name="connsiteX1" fmla="*/ 92456 w 2006714"/>
              <a:gd name="connsiteY1" fmla="*/ 2119357 h 2555193"/>
              <a:gd name="connsiteX2" fmla="*/ 477017 w 2006714"/>
              <a:gd name="connsiteY2" fmla="*/ 2555193 h 2555193"/>
              <a:gd name="connsiteX0" fmla="*/ 1914260 w 1914260"/>
              <a:gd name="connsiteY0" fmla="*/ 0 h 2555193"/>
              <a:gd name="connsiteX1" fmla="*/ 2 w 1914260"/>
              <a:gd name="connsiteY1" fmla="*/ 2119357 h 2555193"/>
              <a:gd name="connsiteX2" fmla="*/ 384563 w 1914260"/>
              <a:gd name="connsiteY2" fmla="*/ 2555193 h 2555193"/>
              <a:gd name="connsiteX0" fmla="*/ 1914260 w 1914260"/>
              <a:gd name="connsiteY0" fmla="*/ 0 h 2555193"/>
              <a:gd name="connsiteX1" fmla="*/ 2 w 1914260"/>
              <a:gd name="connsiteY1" fmla="*/ 2119357 h 2555193"/>
              <a:gd name="connsiteX2" fmla="*/ 384563 w 1914260"/>
              <a:gd name="connsiteY2" fmla="*/ 2555193 h 2555193"/>
              <a:gd name="connsiteX0" fmla="*/ 1914260 w 1914260"/>
              <a:gd name="connsiteY0" fmla="*/ 0 h 2555193"/>
              <a:gd name="connsiteX1" fmla="*/ 2 w 1914260"/>
              <a:gd name="connsiteY1" fmla="*/ 2119357 h 2555193"/>
              <a:gd name="connsiteX2" fmla="*/ 384563 w 1914260"/>
              <a:gd name="connsiteY2" fmla="*/ 2555193 h 2555193"/>
              <a:gd name="connsiteX0" fmla="*/ 1956988 w 1956988"/>
              <a:gd name="connsiteY0" fmla="*/ 0 h 2555193"/>
              <a:gd name="connsiteX1" fmla="*/ 1 w 1956988"/>
              <a:gd name="connsiteY1" fmla="*/ 2016808 h 2555193"/>
              <a:gd name="connsiteX2" fmla="*/ 427291 w 1956988"/>
              <a:gd name="connsiteY2" fmla="*/ 2555193 h 255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988" h="2555193">
                <a:moveTo>
                  <a:pt x="1956988" y="0"/>
                </a:moveTo>
                <a:cubicBezTo>
                  <a:pt x="1127334" y="846745"/>
                  <a:pt x="-1423" y="1847316"/>
                  <a:pt x="1" y="2016808"/>
                </a:cubicBezTo>
                <a:cubicBezTo>
                  <a:pt x="1425" y="2186300"/>
                  <a:pt x="150264" y="2293834"/>
                  <a:pt x="427291" y="2555193"/>
                </a:cubicBez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6412005" y="2779973"/>
            <a:ext cx="2016807" cy="1820254"/>
          </a:xfrm>
          <a:custGeom>
            <a:avLst/>
            <a:gdLst>
              <a:gd name="connsiteX0" fmla="*/ 2016807 w 2016807"/>
              <a:gd name="connsiteY0" fmla="*/ 0 h 1820254"/>
              <a:gd name="connsiteX1" fmla="*/ 0 w 2016807"/>
              <a:gd name="connsiteY1" fmla="*/ 1820254 h 18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6807" h="1820254">
                <a:moveTo>
                  <a:pt x="2016807" y="0"/>
                </a:moveTo>
                <a:lnTo>
                  <a:pt x="0" y="1820254"/>
                </a:lnTo>
              </a:path>
            </a:pathLst>
          </a:custGeom>
          <a:ln w="571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1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 rot="2839899">
            <a:off x="2695538" y="3122976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558534" y="1044161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19698505">
            <a:off x="7088096" y="5373773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3500000">
            <a:off x="5620731" y="3049775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3500000">
            <a:off x="4882836" y="1840523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60468" y="1118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①勝ち確定：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1+2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位または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1+3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位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2002612">
            <a:off x="5978259" y="2587598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7877853" y="4307412"/>
            <a:ext cx="3600044" cy="895140"/>
          </a:xfrm>
          <a:prstGeom prst="wedgeRoundRectCallout">
            <a:avLst>
              <a:gd name="adj1" fmla="val -56268"/>
              <a:gd name="adj2" fmla="val 52302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位艇；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位艇が抜かしてくれれば逆転。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位には落ちない！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1501208" y="1295316"/>
            <a:ext cx="3115868" cy="405725"/>
          </a:xfrm>
          <a:prstGeom prst="wedgeRoundRectCallout">
            <a:avLst>
              <a:gd name="adj1" fmla="val 61517"/>
              <a:gd name="adj2" fmla="val 9768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位艇：全力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で逃げろ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950217" y="2449748"/>
            <a:ext cx="3088289" cy="641844"/>
          </a:xfrm>
          <a:prstGeom prst="wedgeRoundRectCallout">
            <a:avLst>
              <a:gd name="adj1" fmla="val 67753"/>
              <a:gd name="adj2" fmla="val 3730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位艇の攻撃に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注意して全力で逃げる！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7045013" y="1790820"/>
            <a:ext cx="3825877" cy="693371"/>
          </a:xfrm>
          <a:prstGeom prst="wedgeRoundRectCallout">
            <a:avLst>
              <a:gd name="adj1" fmla="val -62164"/>
              <a:gd name="adj2" fmla="val 6074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位艇を落とさないと！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8900000">
            <a:off x="5219376" y="3613435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8900000">
            <a:off x="7200363" y="5868077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8126713" y="5684140"/>
            <a:ext cx="3351184" cy="641844"/>
          </a:xfrm>
          <a:prstGeom prst="wedgeRoundRectCallout">
            <a:avLst>
              <a:gd name="adj1" fmla="val -60621"/>
              <a:gd name="adj2" fmla="val -1696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６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位艇：俺のことは捨てて全力で逃げて！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1407767" y="3615900"/>
            <a:ext cx="3330653" cy="693371"/>
          </a:xfrm>
          <a:prstGeom prst="wedgeRoundRectCallout">
            <a:avLst>
              <a:gd name="adj1" fmla="val 61249"/>
              <a:gd name="adj2" fmla="val 1713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位艇：何とか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位を落とせば逆転できる！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7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 rot="2839899">
            <a:off x="2695538" y="3122976"/>
            <a:ext cx="6967474" cy="5564297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5558534" y="1044161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ホームベース 39"/>
          <p:cNvSpPr/>
          <p:nvPr/>
        </p:nvSpPr>
        <p:spPr>
          <a:xfrm rot="19698505">
            <a:off x="7088096" y="5373773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3500000">
            <a:off x="5620732" y="3192906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3500000">
            <a:off x="5652239" y="2512242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60468" y="1118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②やや有利：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2+3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位は最下位にならなければ勝ち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3500000">
            <a:off x="5737223" y="1909839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7877853" y="4307412"/>
            <a:ext cx="3330653" cy="895140"/>
          </a:xfrm>
          <a:prstGeom prst="wedgeRoundRectCallout">
            <a:avLst>
              <a:gd name="adj1" fmla="val -57719"/>
              <a:gd name="adj2" fmla="val 52302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位艇；俺が上がれば勝てる！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位艇ヘルプ！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2255520" y="1725900"/>
            <a:ext cx="2932475" cy="695083"/>
          </a:xfrm>
          <a:prstGeom prst="wedgeRoundRectCallout">
            <a:avLst>
              <a:gd name="adj1" fmla="val 65378"/>
              <a:gd name="adj2" fmla="val 575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位に上がれば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1+3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位の勝ち確定！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413222" y="2824163"/>
            <a:ext cx="3530047" cy="420506"/>
          </a:xfrm>
          <a:prstGeom prst="wedgeRoundRectCallout">
            <a:avLst>
              <a:gd name="adj1" fmla="val 67753"/>
              <a:gd name="adj2" fmla="val 3730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位艇はどうする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？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6857965" y="1286787"/>
            <a:ext cx="4228046" cy="693371"/>
          </a:xfrm>
          <a:prstGeom prst="wedgeRoundRectCallout">
            <a:avLst>
              <a:gd name="adj1" fmla="val -62164"/>
              <a:gd name="adj2" fmla="val 6074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位艇：できれば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艇を引き上げたいが、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位を守ることが優先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</p:txBody>
      </p:sp>
      <p:sp>
        <p:nvSpPr>
          <p:cNvPr id="21" name="ホームベース 20"/>
          <p:cNvSpPr/>
          <p:nvPr/>
        </p:nvSpPr>
        <p:spPr>
          <a:xfrm rot="20869485">
            <a:off x="6320397" y="4191620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8900000">
            <a:off x="6637355" y="5005927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2920659" y="4613914"/>
            <a:ext cx="3351184" cy="641844"/>
          </a:xfrm>
          <a:prstGeom prst="wedgeRoundRectCallout">
            <a:avLst>
              <a:gd name="adj1" fmla="val 61516"/>
              <a:gd name="adj2" fmla="val 2780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位艇：最下位に落ちたら俺が戦犯。意地でも防衛！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549385" y="3257985"/>
            <a:ext cx="3330653" cy="693371"/>
          </a:xfrm>
          <a:prstGeom prst="wedgeRoundRectCallout">
            <a:avLst>
              <a:gd name="adj1" fmla="val -38893"/>
              <a:gd name="adj2" fmla="val 75815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位艇を抜かすか、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位艇を落とさないと！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>
            <a:off x="9014824" y="3403680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452473" y="1635050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 rot="3259240">
            <a:off x="-1164634" y="3839200"/>
            <a:ext cx="5056815" cy="4038425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円柱 75"/>
          <p:cNvSpPr/>
          <p:nvPr/>
        </p:nvSpPr>
        <p:spPr>
          <a:xfrm>
            <a:off x="1185878" y="2232003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3992708">
            <a:off x="1996217" y="3076459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14380" y="600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マークトラップ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mark trap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8" name="ホームベース 37"/>
          <p:cNvSpPr/>
          <p:nvPr/>
        </p:nvSpPr>
        <p:spPr>
          <a:xfrm rot="13164545">
            <a:off x="1677168" y="2212157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954825" y="2840445"/>
            <a:ext cx="1041361" cy="499867"/>
          </a:xfrm>
          <a:prstGeom prst="wedgeRoundRectCallout">
            <a:avLst>
              <a:gd name="adj1" fmla="val -91378"/>
              <a:gd name="adj2" fmla="val -246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邪魔！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19500180">
            <a:off x="2526801" y="3774926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9232984">
            <a:off x="378526" y="3245237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375140" y="3813180"/>
            <a:ext cx="1826703" cy="410568"/>
          </a:xfrm>
          <a:prstGeom prst="wedgeRoundRectCallout">
            <a:avLst>
              <a:gd name="adj1" fmla="val -31467"/>
              <a:gd name="adj2" fmla="val -11006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早く行って～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274677" y="3963420"/>
            <a:ext cx="2071603" cy="671653"/>
          </a:xfrm>
          <a:prstGeom prst="wedgeRoundRectCallout">
            <a:avLst>
              <a:gd name="adj1" fmla="val -61325"/>
              <a:gd name="adj2" fmla="val -4101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オーバーセイルします！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円柱 25"/>
          <p:cNvSpPr/>
          <p:nvPr/>
        </p:nvSpPr>
        <p:spPr>
          <a:xfrm>
            <a:off x="7804071" y="4804396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円柱 26"/>
          <p:cNvSpPr/>
          <p:nvPr/>
        </p:nvSpPr>
        <p:spPr>
          <a:xfrm>
            <a:off x="9742201" y="4067837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14473925">
            <a:off x="8463168" y="-599319"/>
            <a:ext cx="4361236" cy="3777266"/>
            <a:chOff x="5397273" y="1676400"/>
            <a:chExt cx="3305175" cy="3305175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ホームベース 31"/>
          <p:cNvSpPr/>
          <p:nvPr/>
        </p:nvSpPr>
        <p:spPr>
          <a:xfrm rot="3824352">
            <a:off x="8297389" y="2274705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 rot="3427865">
            <a:off x="8878178" y="3700495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ホームベース 42"/>
          <p:cNvSpPr/>
          <p:nvPr/>
        </p:nvSpPr>
        <p:spPr>
          <a:xfrm rot="702173">
            <a:off x="9204787" y="4501884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8976727">
            <a:off x="8354371" y="3270532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角丸四角形吹き出し 44"/>
          <p:cNvSpPr/>
          <p:nvPr/>
        </p:nvSpPr>
        <p:spPr>
          <a:xfrm>
            <a:off x="7938805" y="4128718"/>
            <a:ext cx="1043047" cy="410568"/>
          </a:xfrm>
          <a:prstGeom prst="wedgeRoundRectCallout">
            <a:avLst>
              <a:gd name="adj1" fmla="val 53362"/>
              <a:gd name="adj2" fmla="val -10158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邪魔！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8392022" y="1149070"/>
            <a:ext cx="2293394" cy="385822"/>
          </a:xfrm>
          <a:prstGeom prst="wedgeRoundRectCallout">
            <a:avLst>
              <a:gd name="adj1" fmla="val -42369"/>
              <a:gd name="adj2" fmla="val 15526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２位艇ペナって！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2383149" y="1961441"/>
            <a:ext cx="1039222" cy="385822"/>
          </a:xfrm>
          <a:prstGeom prst="wedgeRoundRectCallout">
            <a:avLst>
              <a:gd name="adj1" fmla="val -62586"/>
              <a:gd name="adj2" fmla="val 4466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シバー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角丸四角形吹き出し 55"/>
          <p:cNvSpPr/>
          <p:nvPr/>
        </p:nvSpPr>
        <p:spPr>
          <a:xfrm>
            <a:off x="9597273" y="4907698"/>
            <a:ext cx="1157780" cy="385822"/>
          </a:xfrm>
          <a:prstGeom prst="wedgeRoundRectCallout">
            <a:avLst>
              <a:gd name="adj1" fmla="val -48108"/>
              <a:gd name="adj2" fmla="val -12011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シバー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7" name="角丸四角形吹き出し 56"/>
          <p:cNvSpPr/>
          <p:nvPr/>
        </p:nvSpPr>
        <p:spPr>
          <a:xfrm>
            <a:off x="9014824" y="2220091"/>
            <a:ext cx="1870566" cy="738939"/>
          </a:xfrm>
          <a:prstGeom prst="wedgeRoundRectCallout">
            <a:avLst>
              <a:gd name="adj1" fmla="val -51482"/>
              <a:gd name="adj2" fmla="val 7495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遠回りだけど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Ｓマークへ！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1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 flipV="1">
            <a:off x="-1168932" y="1388156"/>
            <a:ext cx="13990350" cy="27521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-1355510" y="-363599"/>
            <a:ext cx="13990350" cy="27521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-497648" y="3282332"/>
            <a:ext cx="13990350" cy="27521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 rot="859096">
            <a:off x="3210588" y="4098298"/>
            <a:ext cx="6670909" cy="395170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3475356" y="2949186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</p:cNvCxnSpPr>
          <p:nvPr/>
        </p:nvCxnSpPr>
        <p:spPr>
          <a:xfrm>
            <a:off x="4101479" y="3201349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4101479" y="3201349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ホームベース 11"/>
          <p:cNvSpPr/>
          <p:nvPr/>
        </p:nvSpPr>
        <p:spPr>
          <a:xfrm rot="17086395">
            <a:off x="4139711" y="1948155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ホームベース 22"/>
          <p:cNvSpPr/>
          <p:nvPr/>
        </p:nvSpPr>
        <p:spPr>
          <a:xfrm rot="11898449">
            <a:off x="7971921" y="3915621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649588" y="5119929"/>
            <a:ext cx="2664610" cy="693371"/>
          </a:xfrm>
          <a:prstGeom prst="wedgeRoundRectCallout">
            <a:avLst>
              <a:gd name="adj1" fmla="val -16872"/>
              <a:gd name="adj2" fmla="val -142158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フル加速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!</a:t>
            </a:r>
          </a:p>
        </p:txBody>
      </p:sp>
      <p:sp>
        <p:nvSpPr>
          <p:cNvPr id="31" name="ホームベース 30"/>
          <p:cNvSpPr/>
          <p:nvPr/>
        </p:nvSpPr>
        <p:spPr>
          <a:xfrm rot="12389608">
            <a:off x="5550413" y="3514680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>
            <a:off x="758969" y="376393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4015429" y="5109461"/>
            <a:ext cx="2949465" cy="693371"/>
          </a:xfrm>
          <a:prstGeom prst="wedgeRoundRectCallout">
            <a:avLst>
              <a:gd name="adj1" fmla="val 30333"/>
              <a:gd name="adj2" fmla="val -149337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苦しい！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下矢印 44"/>
          <p:cNvSpPr/>
          <p:nvPr/>
        </p:nvSpPr>
        <p:spPr>
          <a:xfrm rot="20913110">
            <a:off x="2521660" y="200296"/>
            <a:ext cx="1460039" cy="170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8505070" y="5369511"/>
            <a:ext cx="2949465" cy="693371"/>
          </a:xfrm>
          <a:prstGeom prst="wedgeRoundRectCallout">
            <a:avLst>
              <a:gd name="adj1" fmla="val -29681"/>
              <a:gd name="adj2" fmla="val -137671"/>
              <a:gd name="adj3" fmla="val 16667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届かない！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7086395">
            <a:off x="6761457" y="2225613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315361" y="3053592"/>
            <a:ext cx="2399252" cy="1174891"/>
          </a:xfrm>
          <a:custGeom>
            <a:avLst/>
            <a:gdLst>
              <a:gd name="connsiteX0" fmla="*/ 0 w 2399252"/>
              <a:gd name="connsiteY0" fmla="*/ 1023457 h 1174891"/>
              <a:gd name="connsiteX1" fmla="*/ 1300294 w 2399252"/>
              <a:gd name="connsiteY1" fmla="*/ 1174459 h 1174891"/>
              <a:gd name="connsiteX2" fmla="*/ 2088859 w 2399252"/>
              <a:gd name="connsiteY2" fmla="*/ 981512 h 1174891"/>
              <a:gd name="connsiteX3" fmla="*/ 2399252 w 2399252"/>
              <a:gd name="connsiteY3" fmla="*/ 0 h 117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252" h="1174891">
                <a:moveTo>
                  <a:pt x="0" y="1023457"/>
                </a:moveTo>
                <a:cubicBezTo>
                  <a:pt x="476075" y="1102453"/>
                  <a:pt x="952151" y="1181450"/>
                  <a:pt x="1300294" y="1174459"/>
                </a:cubicBezTo>
                <a:cubicBezTo>
                  <a:pt x="1648437" y="1167468"/>
                  <a:pt x="1905699" y="1177255"/>
                  <a:pt x="2088859" y="981512"/>
                </a:cubicBezTo>
                <a:cubicBezTo>
                  <a:pt x="2272019" y="785769"/>
                  <a:pt x="2335635" y="392884"/>
                  <a:pt x="2399252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315361" y="3338818"/>
            <a:ext cx="5041784" cy="1162801"/>
          </a:xfrm>
          <a:custGeom>
            <a:avLst/>
            <a:gdLst>
              <a:gd name="connsiteX0" fmla="*/ 0 w 5041784"/>
              <a:gd name="connsiteY0" fmla="*/ 721453 h 1162801"/>
              <a:gd name="connsiteX1" fmla="*/ 2860646 w 5041784"/>
              <a:gd name="connsiteY1" fmla="*/ 713064 h 1162801"/>
              <a:gd name="connsiteX2" fmla="*/ 3900881 w 5041784"/>
              <a:gd name="connsiteY2" fmla="*/ 931178 h 1162801"/>
              <a:gd name="connsiteX3" fmla="*/ 4630723 w 5041784"/>
              <a:gd name="connsiteY3" fmla="*/ 1115735 h 1162801"/>
              <a:gd name="connsiteX4" fmla="*/ 5041784 w 5041784"/>
              <a:gd name="connsiteY4" fmla="*/ 0 h 116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784" h="1162801">
                <a:moveTo>
                  <a:pt x="0" y="721453"/>
                </a:moveTo>
                <a:cubicBezTo>
                  <a:pt x="1105249" y="699781"/>
                  <a:pt x="2210499" y="678110"/>
                  <a:pt x="2860646" y="713064"/>
                </a:cubicBezTo>
                <a:cubicBezTo>
                  <a:pt x="3510793" y="748018"/>
                  <a:pt x="3605868" y="864066"/>
                  <a:pt x="3900881" y="931178"/>
                </a:cubicBezTo>
                <a:cubicBezTo>
                  <a:pt x="4195894" y="998290"/>
                  <a:pt x="4440573" y="1270931"/>
                  <a:pt x="4630723" y="1115735"/>
                </a:cubicBezTo>
                <a:cubicBezTo>
                  <a:pt x="4820874" y="960539"/>
                  <a:pt x="4931329" y="480269"/>
                  <a:pt x="5041784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7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>
            <a:off x="7550254" y="4146883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1384291" y="3429019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2117696" y="4025972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14380" y="600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フッキング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hooking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510767" y="3118272"/>
            <a:ext cx="1575040" cy="345739"/>
          </a:xfrm>
          <a:prstGeom prst="wedgeRoundRectCallout">
            <a:avLst>
              <a:gd name="adj1" fmla="val -45598"/>
              <a:gd name="adj2" fmla="val 9916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させるか！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9104436">
            <a:off x="3792700" y="3910180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2554827">
            <a:off x="3253424" y="3686474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円柱 25"/>
          <p:cNvSpPr/>
          <p:nvPr/>
        </p:nvSpPr>
        <p:spPr>
          <a:xfrm>
            <a:off x="8300460" y="4813105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円柱 26"/>
          <p:cNvSpPr/>
          <p:nvPr/>
        </p:nvSpPr>
        <p:spPr>
          <a:xfrm>
            <a:off x="10159788" y="5372683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12833342">
            <a:off x="7968149" y="883714"/>
            <a:ext cx="1862308" cy="3777266"/>
            <a:chOff x="5397273" y="1676400"/>
            <a:chExt cx="3305175" cy="3305175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ホームベース 31"/>
          <p:cNvSpPr/>
          <p:nvPr/>
        </p:nvSpPr>
        <p:spPr>
          <a:xfrm rot="9019186">
            <a:off x="9397935" y="2561643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7623699">
            <a:off x="8750546" y="2759602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角丸四角形吹き出し 44"/>
          <p:cNvSpPr/>
          <p:nvPr/>
        </p:nvSpPr>
        <p:spPr>
          <a:xfrm>
            <a:off x="7556672" y="1821435"/>
            <a:ext cx="1830766" cy="410568"/>
          </a:xfrm>
          <a:prstGeom prst="wedgeRoundRectCallout">
            <a:avLst>
              <a:gd name="adj1" fmla="val 33383"/>
              <a:gd name="adj2" fmla="val 11901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しつこい！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3466256" y="4422827"/>
            <a:ext cx="2376396" cy="385822"/>
          </a:xfrm>
          <a:prstGeom prst="wedgeRoundRectCallout">
            <a:avLst>
              <a:gd name="adj1" fmla="val -21176"/>
              <a:gd name="adj2" fmla="val -10205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オーバーラップ！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角丸四角形吹き出し 55"/>
          <p:cNvSpPr/>
          <p:nvPr/>
        </p:nvSpPr>
        <p:spPr>
          <a:xfrm>
            <a:off x="10024025" y="2992801"/>
            <a:ext cx="1854466" cy="385822"/>
          </a:xfrm>
          <a:prstGeom prst="wedgeRoundRectCallout">
            <a:avLst>
              <a:gd name="adj1" fmla="val -48108"/>
              <a:gd name="adj2" fmla="val -12011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もうちょい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3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>
            <a:off x="7550254" y="4146883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1384291" y="3429019"/>
            <a:ext cx="1786461" cy="17864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円柱 75"/>
          <p:cNvSpPr/>
          <p:nvPr/>
        </p:nvSpPr>
        <p:spPr>
          <a:xfrm>
            <a:off x="2117696" y="4025972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14380" y="600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フッキング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/</a:t>
            </a:r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en-US" altLang="ja-JP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hooking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510767" y="3118272"/>
            <a:ext cx="1575040" cy="345739"/>
          </a:xfrm>
          <a:prstGeom prst="wedgeRoundRectCallout">
            <a:avLst>
              <a:gd name="adj1" fmla="val -45598"/>
              <a:gd name="adj2" fmla="val 9916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させるか！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9104436">
            <a:off x="3792700" y="3910180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2554827">
            <a:off x="3253424" y="3686474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円柱 25"/>
          <p:cNvSpPr/>
          <p:nvPr/>
        </p:nvSpPr>
        <p:spPr>
          <a:xfrm>
            <a:off x="8300460" y="4813105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円柱 26"/>
          <p:cNvSpPr/>
          <p:nvPr/>
        </p:nvSpPr>
        <p:spPr>
          <a:xfrm>
            <a:off x="10159788" y="5372683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 rot="12833342">
            <a:off x="7968149" y="883714"/>
            <a:ext cx="1862308" cy="3777266"/>
            <a:chOff x="5397273" y="1676400"/>
            <a:chExt cx="3305175" cy="3305175"/>
          </a:xfrm>
        </p:grpSpPr>
        <p:cxnSp>
          <p:nvCxnSpPr>
            <p:cNvPr id="29" name="直線コネクタ 28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ホームベース 31"/>
          <p:cNvSpPr/>
          <p:nvPr/>
        </p:nvSpPr>
        <p:spPr>
          <a:xfrm rot="9019186">
            <a:off x="9397935" y="2561643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7623699">
            <a:off x="8750546" y="2759602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角丸四角形吹き出し 44"/>
          <p:cNvSpPr/>
          <p:nvPr/>
        </p:nvSpPr>
        <p:spPr>
          <a:xfrm>
            <a:off x="7556672" y="1821435"/>
            <a:ext cx="1830766" cy="410568"/>
          </a:xfrm>
          <a:prstGeom prst="wedgeRoundRectCallout">
            <a:avLst>
              <a:gd name="adj1" fmla="val 33383"/>
              <a:gd name="adj2" fmla="val 11901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しつこい！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3466256" y="4422827"/>
            <a:ext cx="2376396" cy="385822"/>
          </a:xfrm>
          <a:prstGeom prst="wedgeRoundRectCallout">
            <a:avLst>
              <a:gd name="adj1" fmla="val -21176"/>
              <a:gd name="adj2" fmla="val -10205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オーバーラップ！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角丸四角形吹き出し 55"/>
          <p:cNvSpPr/>
          <p:nvPr/>
        </p:nvSpPr>
        <p:spPr>
          <a:xfrm>
            <a:off x="10024025" y="2992801"/>
            <a:ext cx="1854466" cy="385822"/>
          </a:xfrm>
          <a:prstGeom prst="wedgeRoundRectCallout">
            <a:avLst>
              <a:gd name="adj1" fmla="val -48108"/>
              <a:gd name="adj2" fmla="val -12011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もうちょい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3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円柱 75"/>
          <p:cNvSpPr/>
          <p:nvPr/>
        </p:nvSpPr>
        <p:spPr>
          <a:xfrm>
            <a:off x="2263836" y="1390608"/>
            <a:ext cx="331709" cy="454018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14380" y="60028"/>
            <a:ext cx="11691898" cy="693371"/>
          </a:xfrm>
          <a:prstGeom prst="wedgeRoundRectCallout">
            <a:avLst>
              <a:gd name="adj1" fmla="val -62699"/>
              <a:gd name="adj2" fmla="val 1964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スターボ攻撃</a:t>
            </a:r>
            <a:endParaRPr lang="en-US" altLang="ja-JP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ホームベース 20"/>
          <p:cNvSpPr/>
          <p:nvPr/>
        </p:nvSpPr>
        <p:spPr>
          <a:xfrm rot="21344952">
            <a:off x="959214" y="2717680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1269886">
            <a:off x="1780590" y="2560987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9427290">
            <a:off x="4000787" y="5216500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ホームベース 24"/>
          <p:cNvSpPr/>
          <p:nvPr/>
        </p:nvSpPr>
        <p:spPr>
          <a:xfrm rot="18900000">
            <a:off x="2587186" y="5670841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円柱 32"/>
          <p:cNvSpPr/>
          <p:nvPr/>
        </p:nvSpPr>
        <p:spPr>
          <a:xfrm>
            <a:off x="6891573" y="5705124"/>
            <a:ext cx="215780" cy="297122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107352" y="5853685"/>
            <a:ext cx="4213789" cy="196321"/>
            <a:chOff x="7366172" y="5726607"/>
            <a:chExt cx="2740450" cy="514629"/>
          </a:xfrm>
        </p:grpSpPr>
        <p:cxnSp>
          <p:nvCxnSpPr>
            <p:cNvPr id="34" name="直線コネクタ 33"/>
            <p:cNvCxnSpPr>
              <a:stCxn id="33" idx="4"/>
            </p:cNvCxnSpPr>
            <p:nvPr/>
          </p:nvCxnSpPr>
          <p:spPr>
            <a:xfrm>
              <a:off x="7366172" y="5726607"/>
              <a:ext cx="2740450" cy="514629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>
              <a:stCxn id="33" idx="4"/>
            </p:cNvCxnSpPr>
            <p:nvPr/>
          </p:nvCxnSpPr>
          <p:spPr>
            <a:xfrm>
              <a:off x="7366172" y="5726607"/>
              <a:ext cx="2740450" cy="514629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ホームベース 40"/>
          <p:cNvSpPr/>
          <p:nvPr/>
        </p:nvSpPr>
        <p:spPr>
          <a:xfrm rot="9328012">
            <a:off x="9513606" y="5067504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" name="ホームベース 41"/>
          <p:cNvSpPr/>
          <p:nvPr/>
        </p:nvSpPr>
        <p:spPr>
          <a:xfrm rot="754811">
            <a:off x="8591657" y="4834240"/>
            <a:ext cx="616181" cy="231585"/>
          </a:xfrm>
          <a:prstGeom prst="homePlate">
            <a:avLst>
              <a:gd name="adj" fmla="val 1354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10293891" y="5547502"/>
            <a:ext cx="1352399" cy="345739"/>
          </a:xfrm>
          <a:prstGeom prst="wedgeRoundRectCallout">
            <a:avLst>
              <a:gd name="adj1" fmla="val -74182"/>
              <a:gd name="adj2" fmla="val -9226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すまんな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204788" y="2876064"/>
            <a:ext cx="1493383" cy="1756895"/>
          </a:xfrm>
          <a:custGeom>
            <a:avLst/>
            <a:gdLst>
              <a:gd name="connsiteX0" fmla="*/ 1493383 w 1493383"/>
              <a:gd name="connsiteY0" fmla="*/ 1756895 h 1756895"/>
              <a:gd name="connsiteX1" fmla="*/ 65178 w 1493383"/>
              <a:gd name="connsiteY1" fmla="*/ 546403 h 1756895"/>
              <a:gd name="connsiteX2" fmla="*/ 291601 w 1493383"/>
              <a:gd name="connsiteY2" fmla="*/ 76140 h 1756895"/>
              <a:gd name="connsiteX3" fmla="*/ 735738 w 1493383"/>
              <a:gd name="connsiteY3" fmla="*/ 6472 h 175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383" h="1756895">
                <a:moveTo>
                  <a:pt x="1493383" y="1756895"/>
                </a:moveTo>
                <a:cubicBezTo>
                  <a:pt x="879429" y="1291712"/>
                  <a:pt x="265475" y="826529"/>
                  <a:pt x="65178" y="546403"/>
                </a:cubicBezTo>
                <a:cubicBezTo>
                  <a:pt x="-135119" y="266277"/>
                  <a:pt x="179841" y="166128"/>
                  <a:pt x="291601" y="76140"/>
                </a:cubicBezTo>
                <a:cubicBezTo>
                  <a:pt x="403361" y="-13848"/>
                  <a:pt x="569549" y="-3688"/>
                  <a:pt x="735738" y="6472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429691" y="2725782"/>
            <a:ext cx="827315" cy="914400"/>
          </a:xfrm>
          <a:custGeom>
            <a:avLst/>
            <a:gdLst>
              <a:gd name="connsiteX0" fmla="*/ 827315 w 827315"/>
              <a:gd name="connsiteY0" fmla="*/ 914400 h 914400"/>
              <a:gd name="connsiteX1" fmla="*/ 339635 w 827315"/>
              <a:gd name="connsiteY1" fmla="*/ 156754 h 914400"/>
              <a:gd name="connsiteX2" fmla="*/ 0 w 827315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15" h="914400">
                <a:moveTo>
                  <a:pt x="827315" y="914400"/>
                </a:moveTo>
                <a:cubicBezTo>
                  <a:pt x="652418" y="611777"/>
                  <a:pt x="477521" y="309154"/>
                  <a:pt x="339635" y="156754"/>
                </a:cubicBezTo>
                <a:cubicBezTo>
                  <a:pt x="201749" y="4354"/>
                  <a:pt x="100874" y="2177"/>
                  <a:pt x="0" y="0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765356" y="3341162"/>
            <a:ext cx="1664335" cy="591095"/>
          </a:xfrm>
          <a:prstGeom prst="wedgeRoundRectCallout">
            <a:avLst>
              <a:gd name="adj1" fmla="val -21176"/>
              <a:gd name="adj2" fmla="val -102054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ディップ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できん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角丸四角形吹き出し 26"/>
          <p:cNvSpPr/>
          <p:nvPr/>
        </p:nvSpPr>
        <p:spPr>
          <a:xfrm>
            <a:off x="2497154" y="2087968"/>
            <a:ext cx="1813590" cy="345739"/>
          </a:xfrm>
          <a:prstGeom prst="wedgeRoundRectCallout">
            <a:avLst>
              <a:gd name="adj1" fmla="val -58084"/>
              <a:gd name="adj2" fmla="val 5131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バウダウン！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3546217" y="3894668"/>
            <a:ext cx="1498905" cy="1215578"/>
          </a:xfrm>
          <a:custGeom>
            <a:avLst/>
            <a:gdLst>
              <a:gd name="connsiteX0" fmla="*/ 0 w 1498905"/>
              <a:gd name="connsiteY0" fmla="*/ 954321 h 1215578"/>
              <a:gd name="connsiteX1" fmla="*/ 1123406 w 1498905"/>
              <a:gd name="connsiteY1" fmla="*/ 31212 h 1215578"/>
              <a:gd name="connsiteX2" fmla="*/ 1497874 w 1498905"/>
              <a:gd name="connsiteY2" fmla="*/ 309887 h 1215578"/>
              <a:gd name="connsiteX3" fmla="*/ 1036320 w 1498905"/>
              <a:gd name="connsiteY3" fmla="*/ 1215578 h 12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905" h="1215578">
                <a:moveTo>
                  <a:pt x="0" y="954321"/>
                </a:moveTo>
                <a:cubicBezTo>
                  <a:pt x="436880" y="546469"/>
                  <a:pt x="873760" y="138618"/>
                  <a:pt x="1123406" y="31212"/>
                </a:cubicBezTo>
                <a:cubicBezTo>
                  <a:pt x="1373052" y="-76194"/>
                  <a:pt x="1512388" y="112493"/>
                  <a:pt x="1497874" y="309887"/>
                </a:cubicBezTo>
                <a:cubicBezTo>
                  <a:pt x="1483360" y="507281"/>
                  <a:pt x="1259840" y="861429"/>
                  <a:pt x="1036320" y="1215578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1810547" y="6086365"/>
            <a:ext cx="792480" cy="818606"/>
          </a:xfrm>
          <a:custGeom>
            <a:avLst/>
            <a:gdLst>
              <a:gd name="connsiteX0" fmla="*/ 0 w 792480"/>
              <a:gd name="connsiteY0" fmla="*/ 818606 h 818606"/>
              <a:gd name="connsiteX1" fmla="*/ 792480 w 792480"/>
              <a:gd name="connsiteY1" fmla="*/ 0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480" h="818606">
                <a:moveTo>
                  <a:pt x="0" y="818606"/>
                </a:moveTo>
                <a:lnTo>
                  <a:pt x="792480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198065" y="4968294"/>
            <a:ext cx="1813590" cy="345739"/>
          </a:xfrm>
          <a:prstGeom prst="wedgeRoundRectCallout">
            <a:avLst>
              <a:gd name="adj1" fmla="val 64363"/>
              <a:gd name="adj2" fmla="val 849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スピンアップ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001485" y="5543445"/>
            <a:ext cx="1318709" cy="432449"/>
          </a:xfrm>
          <a:prstGeom prst="wedgeRoundRectCallout">
            <a:avLst>
              <a:gd name="adj1" fmla="val 67776"/>
              <a:gd name="adj2" fmla="val 15810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あほか！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7222338" y="3049738"/>
            <a:ext cx="1332411" cy="1802675"/>
          </a:xfrm>
          <a:custGeom>
            <a:avLst/>
            <a:gdLst>
              <a:gd name="connsiteX0" fmla="*/ 0 w 1332411"/>
              <a:gd name="connsiteY0" fmla="*/ 0 h 1802675"/>
              <a:gd name="connsiteX1" fmla="*/ 722811 w 1332411"/>
              <a:gd name="connsiteY1" fmla="*/ 1497875 h 1802675"/>
              <a:gd name="connsiteX2" fmla="*/ 1332411 w 1332411"/>
              <a:gd name="connsiteY2" fmla="*/ 1802675 h 18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411" h="1802675">
                <a:moveTo>
                  <a:pt x="0" y="0"/>
                </a:moveTo>
                <a:cubicBezTo>
                  <a:pt x="250371" y="598714"/>
                  <a:pt x="500743" y="1197429"/>
                  <a:pt x="722811" y="1497875"/>
                </a:cubicBezTo>
                <a:cubicBezTo>
                  <a:pt x="944879" y="1798321"/>
                  <a:pt x="1138645" y="1800498"/>
                  <a:pt x="1332411" y="1802675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8157361" y="4120896"/>
            <a:ext cx="2313274" cy="394277"/>
          </a:xfrm>
          <a:prstGeom prst="wedgeRoundRectCallout">
            <a:avLst>
              <a:gd name="adj1" fmla="val -24188"/>
              <a:gd name="adj2" fmla="val 83581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後ろ通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れない！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0173400" y="2695162"/>
            <a:ext cx="862148" cy="2368732"/>
          </a:xfrm>
          <a:custGeom>
            <a:avLst/>
            <a:gdLst>
              <a:gd name="connsiteX0" fmla="*/ 862148 w 862148"/>
              <a:gd name="connsiteY0" fmla="*/ 0 h 2444519"/>
              <a:gd name="connsiteX1" fmla="*/ 322217 w 862148"/>
              <a:gd name="connsiteY1" fmla="*/ 2151017 h 2444519"/>
              <a:gd name="connsiteX2" fmla="*/ 0 w 862148"/>
              <a:gd name="connsiteY2" fmla="*/ 2368732 h 2444519"/>
              <a:gd name="connsiteX0" fmla="*/ 862148 w 862148"/>
              <a:gd name="connsiteY0" fmla="*/ 0 h 2414249"/>
              <a:gd name="connsiteX1" fmla="*/ 322217 w 862148"/>
              <a:gd name="connsiteY1" fmla="*/ 2151017 h 2414249"/>
              <a:gd name="connsiteX2" fmla="*/ 0 w 862148"/>
              <a:gd name="connsiteY2" fmla="*/ 2368732 h 2414249"/>
              <a:gd name="connsiteX0" fmla="*/ 862148 w 862148"/>
              <a:gd name="connsiteY0" fmla="*/ 0 h 2368732"/>
              <a:gd name="connsiteX1" fmla="*/ 322217 w 862148"/>
              <a:gd name="connsiteY1" fmla="*/ 2151017 h 2368732"/>
              <a:gd name="connsiteX2" fmla="*/ 0 w 862148"/>
              <a:gd name="connsiteY2" fmla="*/ 2368732 h 23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2148" h="2368732">
                <a:moveTo>
                  <a:pt x="862148" y="0"/>
                </a:moveTo>
                <a:cubicBezTo>
                  <a:pt x="664028" y="878114"/>
                  <a:pt x="683623" y="1869439"/>
                  <a:pt x="322217" y="2151017"/>
                </a:cubicBezTo>
                <a:cubicBezTo>
                  <a:pt x="-39189" y="2432595"/>
                  <a:pt x="185057" y="2265681"/>
                  <a:pt x="0" y="2368732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 rot="3600000">
            <a:off x="8846449" y="2885420"/>
            <a:ext cx="616181" cy="231585"/>
          </a:xfrm>
          <a:prstGeom prst="homePlate">
            <a:avLst>
              <a:gd name="adj" fmla="val 13547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ホームベース 44"/>
          <p:cNvSpPr/>
          <p:nvPr/>
        </p:nvSpPr>
        <p:spPr>
          <a:xfrm rot="7143787">
            <a:off x="9120304" y="2409182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7854007" y="488488"/>
            <a:ext cx="1105989" cy="2185851"/>
          </a:xfrm>
          <a:custGeom>
            <a:avLst/>
            <a:gdLst>
              <a:gd name="connsiteX0" fmla="*/ 0 w 1105989"/>
              <a:gd name="connsiteY0" fmla="*/ 0 h 2185851"/>
              <a:gd name="connsiteX1" fmla="*/ 296092 w 1105989"/>
              <a:gd name="connsiteY1" fmla="*/ 627017 h 2185851"/>
              <a:gd name="connsiteX2" fmla="*/ 1105989 w 1105989"/>
              <a:gd name="connsiteY2" fmla="*/ 2185851 h 218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989" h="2185851">
                <a:moveTo>
                  <a:pt x="0" y="0"/>
                </a:moveTo>
                <a:cubicBezTo>
                  <a:pt x="55880" y="131354"/>
                  <a:pt x="111761" y="262709"/>
                  <a:pt x="296092" y="627017"/>
                </a:cubicBezTo>
                <a:cubicBezTo>
                  <a:pt x="480424" y="991326"/>
                  <a:pt x="793206" y="1588588"/>
                  <a:pt x="1105989" y="2185851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7959635" y="121919"/>
            <a:ext cx="1733444" cy="2063933"/>
          </a:xfrm>
          <a:custGeom>
            <a:avLst/>
            <a:gdLst>
              <a:gd name="connsiteX0" fmla="*/ 1356 w 1817862"/>
              <a:gd name="connsiteY0" fmla="*/ 0 h 1933303"/>
              <a:gd name="connsiteX1" fmla="*/ 271321 w 1817862"/>
              <a:gd name="connsiteY1" fmla="*/ 583474 h 1933303"/>
              <a:gd name="connsiteX2" fmla="*/ 1682110 w 1817862"/>
              <a:gd name="connsiteY2" fmla="*/ 1593668 h 1933303"/>
              <a:gd name="connsiteX3" fmla="*/ 1682110 w 1817862"/>
              <a:gd name="connsiteY3" fmla="*/ 1933303 h 1933303"/>
              <a:gd name="connsiteX0" fmla="*/ 238 w 1912538"/>
              <a:gd name="connsiteY0" fmla="*/ 0 h 1985555"/>
              <a:gd name="connsiteX1" fmla="*/ 365997 w 1912538"/>
              <a:gd name="connsiteY1" fmla="*/ 635726 h 1985555"/>
              <a:gd name="connsiteX2" fmla="*/ 1776786 w 1912538"/>
              <a:gd name="connsiteY2" fmla="*/ 1645920 h 1985555"/>
              <a:gd name="connsiteX3" fmla="*/ 1776786 w 1912538"/>
              <a:gd name="connsiteY3" fmla="*/ 1985555 h 1985555"/>
              <a:gd name="connsiteX0" fmla="*/ 0 w 1912300"/>
              <a:gd name="connsiteY0" fmla="*/ 0 h 1985555"/>
              <a:gd name="connsiteX1" fmla="*/ 365759 w 1912300"/>
              <a:gd name="connsiteY1" fmla="*/ 635726 h 1985555"/>
              <a:gd name="connsiteX2" fmla="*/ 1776548 w 1912300"/>
              <a:gd name="connsiteY2" fmla="*/ 1645920 h 1985555"/>
              <a:gd name="connsiteX3" fmla="*/ 1776548 w 1912300"/>
              <a:gd name="connsiteY3" fmla="*/ 1985555 h 1985555"/>
              <a:gd name="connsiteX0" fmla="*/ 0 w 1912300"/>
              <a:gd name="connsiteY0" fmla="*/ 0 h 1985555"/>
              <a:gd name="connsiteX1" fmla="*/ 365759 w 1912300"/>
              <a:gd name="connsiteY1" fmla="*/ 635726 h 1985555"/>
              <a:gd name="connsiteX2" fmla="*/ 1776548 w 1912300"/>
              <a:gd name="connsiteY2" fmla="*/ 1645920 h 1985555"/>
              <a:gd name="connsiteX3" fmla="*/ 1776548 w 1912300"/>
              <a:gd name="connsiteY3" fmla="*/ 1985555 h 1985555"/>
              <a:gd name="connsiteX0" fmla="*/ 0 w 1825214"/>
              <a:gd name="connsiteY0" fmla="*/ 0 h 2020390"/>
              <a:gd name="connsiteX1" fmla="*/ 278673 w 1825214"/>
              <a:gd name="connsiteY1" fmla="*/ 670561 h 2020390"/>
              <a:gd name="connsiteX2" fmla="*/ 1689462 w 1825214"/>
              <a:gd name="connsiteY2" fmla="*/ 1680755 h 2020390"/>
              <a:gd name="connsiteX3" fmla="*/ 1689462 w 1825214"/>
              <a:gd name="connsiteY3" fmla="*/ 2020390 h 2020390"/>
              <a:gd name="connsiteX0" fmla="*/ 0 w 1811821"/>
              <a:gd name="connsiteY0" fmla="*/ 0 h 2020390"/>
              <a:gd name="connsiteX1" fmla="*/ 470262 w 1811821"/>
              <a:gd name="connsiteY1" fmla="*/ 801190 h 2020390"/>
              <a:gd name="connsiteX2" fmla="*/ 1689462 w 1811821"/>
              <a:gd name="connsiteY2" fmla="*/ 1680755 h 2020390"/>
              <a:gd name="connsiteX3" fmla="*/ 1689462 w 1811821"/>
              <a:gd name="connsiteY3" fmla="*/ 2020390 h 2020390"/>
              <a:gd name="connsiteX0" fmla="*/ 0 w 1733444"/>
              <a:gd name="connsiteY0" fmla="*/ 0 h 2020390"/>
              <a:gd name="connsiteX1" fmla="*/ 391885 w 1733444"/>
              <a:gd name="connsiteY1" fmla="*/ 801190 h 2020390"/>
              <a:gd name="connsiteX2" fmla="*/ 1611085 w 1733444"/>
              <a:gd name="connsiteY2" fmla="*/ 1680755 h 2020390"/>
              <a:gd name="connsiteX3" fmla="*/ 1611085 w 1733444"/>
              <a:gd name="connsiteY3" fmla="*/ 2020390 h 2020390"/>
              <a:gd name="connsiteX0" fmla="*/ 0 w 1733444"/>
              <a:gd name="connsiteY0" fmla="*/ 0 h 2063933"/>
              <a:gd name="connsiteX1" fmla="*/ 391885 w 1733444"/>
              <a:gd name="connsiteY1" fmla="*/ 801190 h 2063933"/>
              <a:gd name="connsiteX2" fmla="*/ 1611085 w 1733444"/>
              <a:gd name="connsiteY2" fmla="*/ 1680755 h 2063933"/>
              <a:gd name="connsiteX3" fmla="*/ 1611085 w 1733444"/>
              <a:gd name="connsiteY3" fmla="*/ 2063933 h 2063933"/>
              <a:gd name="connsiteX0" fmla="*/ 0 w 1733444"/>
              <a:gd name="connsiteY0" fmla="*/ 0 h 2063933"/>
              <a:gd name="connsiteX1" fmla="*/ 391885 w 1733444"/>
              <a:gd name="connsiteY1" fmla="*/ 801190 h 2063933"/>
              <a:gd name="connsiteX2" fmla="*/ 1611085 w 1733444"/>
              <a:gd name="connsiteY2" fmla="*/ 1680755 h 2063933"/>
              <a:gd name="connsiteX3" fmla="*/ 1611085 w 1733444"/>
              <a:gd name="connsiteY3" fmla="*/ 2063933 h 20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3444" h="2063933">
                <a:moveTo>
                  <a:pt x="0" y="0"/>
                </a:moveTo>
                <a:cubicBezTo>
                  <a:pt x="169090" y="272142"/>
                  <a:pt x="123371" y="521064"/>
                  <a:pt x="391885" y="801190"/>
                </a:cubicBezTo>
                <a:cubicBezTo>
                  <a:pt x="660399" y="1081316"/>
                  <a:pt x="1407885" y="1470298"/>
                  <a:pt x="1611085" y="1680755"/>
                </a:cubicBezTo>
                <a:cubicBezTo>
                  <a:pt x="1814285" y="1891212"/>
                  <a:pt x="1728650" y="1849847"/>
                  <a:pt x="1611085" y="2063933"/>
                </a:cubicBez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6" name="角丸四角形吹き出し 45"/>
          <p:cNvSpPr/>
          <p:nvPr/>
        </p:nvSpPr>
        <p:spPr>
          <a:xfrm>
            <a:off x="9866811" y="1507298"/>
            <a:ext cx="2325189" cy="678554"/>
          </a:xfrm>
          <a:prstGeom prst="wedgeRoundRectCallout">
            <a:avLst>
              <a:gd name="adj1" fmla="val -55830"/>
              <a:gd name="adj2" fmla="val 8099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タイトカバーから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急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ジャイブ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6375744" y="2011840"/>
            <a:ext cx="2112215" cy="933693"/>
          </a:xfrm>
          <a:prstGeom prst="wedgeRoundRectCallout">
            <a:avLst>
              <a:gd name="adj1" fmla="val 65280"/>
              <a:gd name="adj2" fmla="val 27127"/>
              <a:gd name="adj3" fmla="val 1666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カバーで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追いつかれた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</a:p>
          <a:p>
            <a:r>
              <a:rPr lang="ja-JP" altLang="en-US" sz="20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うわっ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ホームベース 47"/>
          <p:cNvSpPr/>
          <p:nvPr/>
        </p:nvSpPr>
        <p:spPr>
          <a:xfrm rot="18900000">
            <a:off x="3237281" y="5705446"/>
            <a:ext cx="616181" cy="231585"/>
          </a:xfrm>
          <a:prstGeom prst="homePlate">
            <a:avLst>
              <a:gd name="adj" fmla="val 132143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2453160" y="6079178"/>
            <a:ext cx="792480" cy="818606"/>
          </a:xfrm>
          <a:custGeom>
            <a:avLst/>
            <a:gdLst>
              <a:gd name="connsiteX0" fmla="*/ 0 w 792480"/>
              <a:gd name="connsiteY0" fmla="*/ 818606 h 818606"/>
              <a:gd name="connsiteX1" fmla="*/ 792480 w 792480"/>
              <a:gd name="connsiteY1" fmla="*/ 0 h 81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480" h="818606">
                <a:moveTo>
                  <a:pt x="0" y="818606"/>
                </a:moveTo>
                <a:lnTo>
                  <a:pt x="792480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184876" y="77364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①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分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15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第１マークから 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-90°</a:t>
            </a: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アビーム方向へ向かう。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endParaRPr lang="en-US" altLang="ja-JP" sz="2200" b="1" dirty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cxnSp>
        <p:nvCxnSpPr>
          <p:cNvPr id="179" name="直線矢印コネクタ 178"/>
          <p:cNvCxnSpPr/>
          <p:nvPr/>
        </p:nvCxnSpPr>
        <p:spPr>
          <a:xfrm flipV="1">
            <a:off x="820844" y="1499648"/>
            <a:ext cx="3091175" cy="3360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円柱 225"/>
          <p:cNvSpPr/>
          <p:nvPr/>
        </p:nvSpPr>
        <p:spPr>
          <a:xfrm>
            <a:off x="463079" y="2088808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840000">
            <a:off x="3959743" y="972673"/>
            <a:ext cx="81419" cy="1213249"/>
            <a:chOff x="6281694" y="-1946787"/>
            <a:chExt cx="0" cy="8703291"/>
          </a:xfrm>
        </p:grpSpPr>
        <p:cxnSp>
          <p:nvCxnSpPr>
            <p:cNvPr id="244" name="直線コネクタ 243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フローチャート: 論理積ゲート 53"/>
          <p:cNvSpPr/>
          <p:nvPr/>
        </p:nvSpPr>
        <p:spPr>
          <a:xfrm rot="10800000">
            <a:off x="3623344" y="2112225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フローチャート: 論理積ゲート 54"/>
          <p:cNvSpPr/>
          <p:nvPr/>
        </p:nvSpPr>
        <p:spPr>
          <a:xfrm rot="10800000">
            <a:off x="3912019" y="944564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21183368">
            <a:off x="446972" y="1766414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6725651" y="2014650"/>
            <a:ext cx="2937591" cy="65529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柱 58"/>
          <p:cNvSpPr/>
          <p:nvPr/>
        </p:nvSpPr>
        <p:spPr>
          <a:xfrm>
            <a:off x="6349641" y="2180810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 rot="840000">
            <a:off x="9846305" y="1064675"/>
            <a:ext cx="81419" cy="1213249"/>
            <a:chOff x="6281694" y="-1946787"/>
            <a:chExt cx="0" cy="8703291"/>
          </a:xfrm>
        </p:grpSpPr>
        <p:cxnSp>
          <p:nvCxnSpPr>
            <p:cNvPr id="61" name="直線コネクタ 60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フローチャート: 論理積ゲート 62"/>
          <p:cNvSpPr/>
          <p:nvPr/>
        </p:nvSpPr>
        <p:spPr>
          <a:xfrm rot="10800000">
            <a:off x="9509906" y="220422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フローチャート: 論理積ゲート 63"/>
          <p:cNvSpPr/>
          <p:nvPr/>
        </p:nvSpPr>
        <p:spPr>
          <a:xfrm rot="10800000">
            <a:off x="9798581" y="1036566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ホームベース 64"/>
          <p:cNvSpPr/>
          <p:nvPr/>
        </p:nvSpPr>
        <p:spPr>
          <a:xfrm rot="1022882">
            <a:off x="6362276" y="1887188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下矢印 65"/>
          <p:cNvSpPr/>
          <p:nvPr/>
        </p:nvSpPr>
        <p:spPr>
          <a:xfrm rot="21183824">
            <a:off x="3434442" y="332580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335464" y="883695"/>
            <a:ext cx="1707114" cy="928287"/>
          </a:xfrm>
          <a:prstGeom prst="wedgeRoundRectCallout">
            <a:avLst>
              <a:gd name="adj1" fmla="val -69680"/>
              <a:gd name="adj2" fmla="val 16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ここが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VMC</a:t>
            </a: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（ジブ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90°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スタート位置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74918" y="55147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①’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分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15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-90°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だと下エンドより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下の場合は右振れなので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-75°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へ向かう</a:t>
            </a:r>
            <a:endParaRPr lang="en-US" altLang="ja-JP" sz="2200" b="1" dirty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70" name="下矢印 69"/>
          <p:cNvSpPr/>
          <p:nvPr/>
        </p:nvSpPr>
        <p:spPr>
          <a:xfrm rot="900000">
            <a:off x="9445386" y="192627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 flipV="1">
            <a:off x="6725651" y="1962814"/>
            <a:ext cx="2975107" cy="5183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角丸四角形吹き出し 72"/>
          <p:cNvSpPr/>
          <p:nvPr/>
        </p:nvSpPr>
        <p:spPr>
          <a:xfrm>
            <a:off x="10055625" y="1218704"/>
            <a:ext cx="2081852" cy="1030503"/>
          </a:xfrm>
          <a:prstGeom prst="wedgeRoundRectCallout">
            <a:avLst>
              <a:gd name="adj1" fmla="val -59718"/>
              <a:gd name="adj2" fmla="val 20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ここが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VMC</a:t>
            </a: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（スピン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105°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スタート位置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9399" y="3394686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②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50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スタート位置を覚えて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そこからスピン張って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ランニング</a:t>
            </a:r>
            <a:r>
              <a:rPr lang="en-US" altLang="ja-JP" sz="2200" b="1" dirty="0" err="1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BestVMG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4351833" y="5051277"/>
            <a:ext cx="1530493" cy="104513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円柱 77"/>
          <p:cNvSpPr/>
          <p:nvPr/>
        </p:nvSpPr>
        <p:spPr>
          <a:xfrm>
            <a:off x="517602" y="5406130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 rot="840000">
            <a:off x="4014266" y="4289995"/>
            <a:ext cx="81419" cy="1213249"/>
            <a:chOff x="6281694" y="-1946787"/>
            <a:chExt cx="0" cy="8703291"/>
          </a:xfrm>
        </p:grpSpPr>
        <p:cxnSp>
          <p:nvCxnSpPr>
            <p:cNvPr id="80" name="直線コネクタ 79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フローチャート: 論理積ゲート 81"/>
          <p:cNvSpPr/>
          <p:nvPr/>
        </p:nvSpPr>
        <p:spPr>
          <a:xfrm rot="10800000">
            <a:off x="3677867" y="54295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フローチャート: 論理積ゲート 82"/>
          <p:cNvSpPr/>
          <p:nvPr/>
        </p:nvSpPr>
        <p:spPr>
          <a:xfrm rot="10800000">
            <a:off x="3966542" y="4261886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ホームベース 83"/>
          <p:cNvSpPr/>
          <p:nvPr/>
        </p:nvSpPr>
        <p:spPr>
          <a:xfrm rot="1969118">
            <a:off x="4048516" y="4868033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3" name="下矢印 92"/>
          <p:cNvSpPr/>
          <p:nvPr/>
        </p:nvSpPr>
        <p:spPr>
          <a:xfrm rot="21183824">
            <a:off x="3488965" y="3649902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4" name="角丸四角形吹き出し 93"/>
          <p:cNvSpPr/>
          <p:nvPr/>
        </p:nvSpPr>
        <p:spPr>
          <a:xfrm>
            <a:off x="1583202" y="4903834"/>
            <a:ext cx="1707114" cy="928287"/>
          </a:xfrm>
          <a:prstGeom prst="wedgeRoundRectCallout">
            <a:avLst>
              <a:gd name="adj1" fmla="val 88251"/>
              <a:gd name="adj2" fmla="val -51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ここの場所を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START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の文字など覚えとく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02" name="直線矢印コネクタ 101"/>
          <p:cNvCxnSpPr/>
          <p:nvPr/>
        </p:nvCxnSpPr>
        <p:spPr>
          <a:xfrm>
            <a:off x="10287352" y="5051277"/>
            <a:ext cx="1241629" cy="149092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円柱 102"/>
          <p:cNvSpPr/>
          <p:nvPr/>
        </p:nvSpPr>
        <p:spPr>
          <a:xfrm>
            <a:off x="6453121" y="5406130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 rot="840000">
            <a:off x="9949785" y="4289995"/>
            <a:ext cx="81419" cy="1213249"/>
            <a:chOff x="6281694" y="-1946787"/>
            <a:chExt cx="0" cy="8703291"/>
          </a:xfrm>
        </p:grpSpPr>
        <p:cxnSp>
          <p:nvCxnSpPr>
            <p:cNvPr id="142" name="直線コネクタ 141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フローチャート: 論理積ゲート 143"/>
          <p:cNvSpPr/>
          <p:nvPr/>
        </p:nvSpPr>
        <p:spPr>
          <a:xfrm rot="10800000">
            <a:off x="9613386" y="54295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5" name="フローチャート: 論理積ゲート 144"/>
          <p:cNvSpPr/>
          <p:nvPr/>
        </p:nvSpPr>
        <p:spPr>
          <a:xfrm rot="10800000">
            <a:off x="9902061" y="4261886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6" name="ホームベース 145"/>
          <p:cNvSpPr/>
          <p:nvPr/>
        </p:nvSpPr>
        <p:spPr>
          <a:xfrm rot="3015531">
            <a:off x="9999767" y="4846579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2" name="下矢印 151"/>
          <p:cNvSpPr/>
          <p:nvPr/>
        </p:nvSpPr>
        <p:spPr>
          <a:xfrm rot="900000">
            <a:off x="9505324" y="3532249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174917" y="3394686"/>
            <a:ext cx="1960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②’ 左に同じ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3836711" y="4856958"/>
            <a:ext cx="1084082" cy="308931"/>
          </a:xfrm>
          <a:custGeom>
            <a:avLst/>
            <a:gdLst>
              <a:gd name="connsiteX0" fmla="*/ 1084082 w 1084082"/>
              <a:gd name="connsiteY0" fmla="*/ 312535 h 312535"/>
              <a:gd name="connsiteX1" fmla="*/ 707010 w 1084082"/>
              <a:gd name="connsiteY1" fmla="*/ 10877 h 312535"/>
              <a:gd name="connsiteX2" fmla="*/ 0 w 1084082"/>
              <a:gd name="connsiteY2" fmla="*/ 95718 h 312535"/>
              <a:gd name="connsiteX0" fmla="*/ 1084082 w 1084082"/>
              <a:gd name="connsiteY0" fmla="*/ 308931 h 308931"/>
              <a:gd name="connsiteX1" fmla="*/ 707010 w 1084082"/>
              <a:gd name="connsiteY1" fmla="*/ 7273 h 308931"/>
              <a:gd name="connsiteX2" fmla="*/ 0 w 1084082"/>
              <a:gd name="connsiteY2" fmla="*/ 92114 h 30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4082" h="308931">
                <a:moveTo>
                  <a:pt x="1084082" y="308931"/>
                </a:moveTo>
                <a:cubicBezTo>
                  <a:pt x="985886" y="176170"/>
                  <a:pt x="793422" y="33982"/>
                  <a:pt x="707010" y="7273"/>
                </a:cubicBezTo>
                <a:cubicBezTo>
                  <a:pt x="620598" y="-19436"/>
                  <a:pt x="263165" y="31625"/>
                  <a:pt x="0" y="92114"/>
                </a:cubicBezTo>
              </a:path>
            </a:pathLst>
          </a:cu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4876" y="77364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③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30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スピン下ろして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U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ターン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クローズ</a:t>
            </a:r>
            <a:r>
              <a:rPr lang="en-US" altLang="ja-JP" sz="2200" b="1" dirty="0" err="1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BestVMG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前後で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さっき覚えた場所へ向かう</a:t>
            </a:r>
            <a:endParaRPr lang="en-US" altLang="ja-JP" sz="2200" b="1" dirty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cxnSp>
        <p:nvCxnSpPr>
          <p:cNvPr id="179" name="直線矢印コネクタ 178"/>
          <p:cNvCxnSpPr/>
          <p:nvPr/>
        </p:nvCxnSpPr>
        <p:spPr>
          <a:xfrm flipH="1" flipV="1">
            <a:off x="4022318" y="1556069"/>
            <a:ext cx="1335424" cy="86135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円柱 225"/>
          <p:cNvSpPr/>
          <p:nvPr/>
        </p:nvSpPr>
        <p:spPr>
          <a:xfrm>
            <a:off x="463079" y="2088808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840000">
            <a:off x="3959743" y="972673"/>
            <a:ext cx="81419" cy="1213249"/>
            <a:chOff x="6281694" y="-1946787"/>
            <a:chExt cx="0" cy="8703291"/>
          </a:xfrm>
        </p:grpSpPr>
        <p:cxnSp>
          <p:nvCxnSpPr>
            <p:cNvPr id="244" name="直線コネクタ 243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フローチャート: 論理積ゲート 53"/>
          <p:cNvSpPr/>
          <p:nvPr/>
        </p:nvSpPr>
        <p:spPr>
          <a:xfrm rot="10800000">
            <a:off x="3623344" y="2112225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フローチャート: 論理積ゲート 54"/>
          <p:cNvSpPr/>
          <p:nvPr/>
        </p:nvSpPr>
        <p:spPr>
          <a:xfrm rot="10800000">
            <a:off x="3912019" y="944564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6" name="ホームベース 55"/>
          <p:cNvSpPr/>
          <p:nvPr/>
        </p:nvSpPr>
        <p:spPr>
          <a:xfrm rot="12818707">
            <a:off x="5332701" y="2423148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下矢印 65"/>
          <p:cNvSpPr/>
          <p:nvPr/>
        </p:nvSpPr>
        <p:spPr>
          <a:xfrm rot="21183824">
            <a:off x="3491004" y="332580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9399" y="3394686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④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～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下艇がいなければ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90°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にベアしてフル加速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78" name="円柱 77"/>
          <p:cNvSpPr/>
          <p:nvPr/>
        </p:nvSpPr>
        <p:spPr>
          <a:xfrm>
            <a:off x="517602" y="5406130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 rot="840000">
            <a:off x="4014266" y="4289995"/>
            <a:ext cx="81419" cy="1213249"/>
            <a:chOff x="6281694" y="-1946787"/>
            <a:chExt cx="0" cy="8703291"/>
          </a:xfrm>
        </p:grpSpPr>
        <p:cxnSp>
          <p:nvCxnSpPr>
            <p:cNvPr id="80" name="直線コネクタ 79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フローチャート: 論理積ゲート 81"/>
          <p:cNvSpPr/>
          <p:nvPr/>
        </p:nvSpPr>
        <p:spPr>
          <a:xfrm rot="10800000">
            <a:off x="3677867" y="54295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フローチャート: 論理積ゲート 82"/>
          <p:cNvSpPr/>
          <p:nvPr/>
        </p:nvSpPr>
        <p:spPr>
          <a:xfrm rot="10800000">
            <a:off x="3966542" y="4261886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ホームベース 83"/>
          <p:cNvSpPr/>
          <p:nvPr/>
        </p:nvSpPr>
        <p:spPr>
          <a:xfrm rot="10800000">
            <a:off x="4301976" y="4765359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3" name="下矢印 92"/>
          <p:cNvSpPr/>
          <p:nvPr/>
        </p:nvSpPr>
        <p:spPr>
          <a:xfrm rot="21183824">
            <a:off x="3488965" y="3649902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156064" y="3394686"/>
            <a:ext cx="4902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④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’2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～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3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スピンアップしながら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105°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にベアながらフル加速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103" name="円柱 102"/>
          <p:cNvSpPr/>
          <p:nvPr/>
        </p:nvSpPr>
        <p:spPr>
          <a:xfrm>
            <a:off x="6453121" y="5406130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 rot="840000">
            <a:off x="9949785" y="4289995"/>
            <a:ext cx="81419" cy="1213249"/>
            <a:chOff x="6281694" y="-1946787"/>
            <a:chExt cx="0" cy="8703291"/>
          </a:xfrm>
        </p:grpSpPr>
        <p:cxnSp>
          <p:nvCxnSpPr>
            <p:cNvPr id="142" name="直線コネクタ 141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フローチャート: 論理積ゲート 143"/>
          <p:cNvSpPr/>
          <p:nvPr/>
        </p:nvSpPr>
        <p:spPr>
          <a:xfrm rot="10800000">
            <a:off x="9613386" y="54295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5" name="フローチャート: 論理積ゲート 144"/>
          <p:cNvSpPr/>
          <p:nvPr/>
        </p:nvSpPr>
        <p:spPr>
          <a:xfrm rot="10800000">
            <a:off x="9902061" y="4261886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6" name="ホームベース 145"/>
          <p:cNvSpPr/>
          <p:nvPr/>
        </p:nvSpPr>
        <p:spPr>
          <a:xfrm rot="9908874">
            <a:off x="10305418" y="4761992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1" name="角丸四角形吹き出し 150"/>
          <p:cNvSpPr/>
          <p:nvPr/>
        </p:nvSpPr>
        <p:spPr>
          <a:xfrm>
            <a:off x="9864836" y="5718828"/>
            <a:ext cx="1538197" cy="525712"/>
          </a:xfrm>
          <a:prstGeom prst="wedgeRoundRectCallout">
            <a:avLst>
              <a:gd name="adj1" fmla="val -10417"/>
              <a:gd name="adj2" fmla="val -1911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ベアウェイ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ホイスト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2" name="下矢印 151"/>
          <p:cNvSpPr/>
          <p:nvPr/>
        </p:nvSpPr>
        <p:spPr>
          <a:xfrm rot="900000">
            <a:off x="10333057" y="3581420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10012360" y="1556070"/>
            <a:ext cx="950493" cy="12872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柱 50"/>
          <p:cNvSpPr/>
          <p:nvPr/>
        </p:nvSpPr>
        <p:spPr>
          <a:xfrm>
            <a:off x="6453121" y="2088808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 rot="840000">
            <a:off x="9949785" y="972673"/>
            <a:ext cx="81419" cy="1213249"/>
            <a:chOff x="6281694" y="-1946787"/>
            <a:chExt cx="0" cy="8703291"/>
          </a:xfrm>
        </p:grpSpPr>
        <p:cxnSp>
          <p:nvCxnSpPr>
            <p:cNvPr id="53" name="直線コネクタ 52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フローチャート: 論理積ゲート 66"/>
          <p:cNvSpPr/>
          <p:nvPr/>
        </p:nvSpPr>
        <p:spPr>
          <a:xfrm rot="10800000">
            <a:off x="9613386" y="2112225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フローチャート: 論理積ゲート 67"/>
          <p:cNvSpPr/>
          <p:nvPr/>
        </p:nvSpPr>
        <p:spPr>
          <a:xfrm rot="10800000">
            <a:off x="9902061" y="944564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ホームベース 71"/>
          <p:cNvSpPr/>
          <p:nvPr/>
        </p:nvSpPr>
        <p:spPr>
          <a:xfrm rot="14400000">
            <a:off x="10879318" y="2903062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5" name="下矢印 74"/>
          <p:cNvSpPr/>
          <p:nvPr/>
        </p:nvSpPr>
        <p:spPr>
          <a:xfrm rot="900000">
            <a:off x="9521703" y="134124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7" name="角丸四角形吹き出し 86"/>
          <p:cNvSpPr/>
          <p:nvPr/>
        </p:nvSpPr>
        <p:spPr>
          <a:xfrm>
            <a:off x="1150071" y="2238467"/>
            <a:ext cx="3401610" cy="719503"/>
          </a:xfrm>
          <a:prstGeom prst="wedgeRoundRectCallout">
            <a:avLst>
              <a:gd name="adj1" fmla="val 67503"/>
              <a:gd name="adj2" fmla="val -23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下艇から離れて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シバーの残距離調整に集中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0" name="フリーフォーム 89"/>
          <p:cNvSpPr/>
          <p:nvPr/>
        </p:nvSpPr>
        <p:spPr>
          <a:xfrm>
            <a:off x="9925458" y="4875259"/>
            <a:ext cx="942680" cy="433281"/>
          </a:xfrm>
          <a:custGeom>
            <a:avLst/>
            <a:gdLst>
              <a:gd name="connsiteX0" fmla="*/ 1084082 w 1084082"/>
              <a:gd name="connsiteY0" fmla="*/ 312535 h 312535"/>
              <a:gd name="connsiteX1" fmla="*/ 707010 w 1084082"/>
              <a:gd name="connsiteY1" fmla="*/ 10877 h 312535"/>
              <a:gd name="connsiteX2" fmla="*/ 0 w 1084082"/>
              <a:gd name="connsiteY2" fmla="*/ 95718 h 312535"/>
              <a:gd name="connsiteX0" fmla="*/ 1084082 w 1084082"/>
              <a:gd name="connsiteY0" fmla="*/ 308931 h 308931"/>
              <a:gd name="connsiteX1" fmla="*/ 707010 w 1084082"/>
              <a:gd name="connsiteY1" fmla="*/ 7273 h 308931"/>
              <a:gd name="connsiteX2" fmla="*/ 0 w 1084082"/>
              <a:gd name="connsiteY2" fmla="*/ 92114 h 308931"/>
              <a:gd name="connsiteX0" fmla="*/ 942680 w 942680"/>
              <a:gd name="connsiteY0" fmla="*/ 433281 h 433281"/>
              <a:gd name="connsiteX1" fmla="*/ 707010 w 942680"/>
              <a:gd name="connsiteY1" fmla="*/ 18501 h 433281"/>
              <a:gd name="connsiteX2" fmla="*/ 0 w 942680"/>
              <a:gd name="connsiteY2" fmla="*/ 103342 h 433281"/>
              <a:gd name="connsiteX0" fmla="*/ 942680 w 942680"/>
              <a:gd name="connsiteY0" fmla="*/ 433281 h 433281"/>
              <a:gd name="connsiteX1" fmla="*/ 707010 w 942680"/>
              <a:gd name="connsiteY1" fmla="*/ 18501 h 433281"/>
              <a:gd name="connsiteX2" fmla="*/ 0 w 942680"/>
              <a:gd name="connsiteY2" fmla="*/ 103342 h 43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680" h="433281">
                <a:moveTo>
                  <a:pt x="942680" y="433281"/>
                </a:moveTo>
                <a:cubicBezTo>
                  <a:pt x="901045" y="300520"/>
                  <a:pt x="864123" y="73491"/>
                  <a:pt x="707010" y="18501"/>
                </a:cubicBezTo>
                <a:cubicBezTo>
                  <a:pt x="549897" y="-36489"/>
                  <a:pt x="263165" y="42853"/>
                  <a:pt x="0" y="103342"/>
                </a:cubicBezTo>
              </a:path>
            </a:pathLst>
          </a:cu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6156064" y="79091"/>
            <a:ext cx="4902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③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’ 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左に同じ</a:t>
            </a:r>
            <a:endParaRPr lang="en-US" altLang="ja-JP" sz="2200" b="1" dirty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テキスト ボックス 75"/>
          <p:cNvSpPr txBox="1"/>
          <p:nvPr/>
        </p:nvSpPr>
        <p:spPr>
          <a:xfrm>
            <a:off x="239399" y="321547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⑤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0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秒前～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ジャスト・フル加速で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VMC 90°</a:t>
            </a:r>
            <a:r>
              <a:rPr lang="ja-JP" altLang="en-US" sz="2200" b="1" dirty="0" err="1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を維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持する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ことに集中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78" name="円柱 77"/>
          <p:cNvSpPr/>
          <p:nvPr/>
        </p:nvSpPr>
        <p:spPr>
          <a:xfrm>
            <a:off x="517602" y="2332991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 rot="840000">
            <a:off x="4014266" y="1216856"/>
            <a:ext cx="81419" cy="1213249"/>
            <a:chOff x="6281694" y="-1946787"/>
            <a:chExt cx="0" cy="8703291"/>
          </a:xfrm>
        </p:grpSpPr>
        <p:cxnSp>
          <p:nvCxnSpPr>
            <p:cNvPr id="80" name="直線コネクタ 79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フローチャート: 論理積ゲート 81"/>
          <p:cNvSpPr/>
          <p:nvPr/>
        </p:nvSpPr>
        <p:spPr>
          <a:xfrm rot="10800000">
            <a:off x="3677867" y="2356408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3" name="フローチャート: 論理積ゲート 82"/>
          <p:cNvSpPr/>
          <p:nvPr/>
        </p:nvSpPr>
        <p:spPr>
          <a:xfrm rot="10800000">
            <a:off x="3966542" y="11887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ホームベース 83"/>
          <p:cNvSpPr/>
          <p:nvPr/>
        </p:nvSpPr>
        <p:spPr>
          <a:xfrm rot="10392431">
            <a:off x="3505300" y="1668956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3" name="下矢印 92"/>
          <p:cNvSpPr/>
          <p:nvPr/>
        </p:nvSpPr>
        <p:spPr>
          <a:xfrm rot="21183824">
            <a:off x="3488965" y="576763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156064" y="321547"/>
            <a:ext cx="490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⑤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’0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秒前～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ジャストフル加速で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VMC 105°</a:t>
            </a:r>
            <a:r>
              <a:rPr lang="ja-JP" altLang="en-US" sz="2200" b="1" dirty="0" err="1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を維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持する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ことに集中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103" name="円柱 102"/>
          <p:cNvSpPr/>
          <p:nvPr/>
        </p:nvSpPr>
        <p:spPr>
          <a:xfrm>
            <a:off x="6453121" y="2332991"/>
            <a:ext cx="185200" cy="253487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 rot="840000">
            <a:off x="9949785" y="1216856"/>
            <a:ext cx="81419" cy="1213249"/>
            <a:chOff x="6281694" y="-1946787"/>
            <a:chExt cx="0" cy="8703291"/>
          </a:xfrm>
        </p:grpSpPr>
        <p:cxnSp>
          <p:nvCxnSpPr>
            <p:cNvPr id="142" name="直線コネクタ 141"/>
            <p:cNvCxnSpPr/>
            <p:nvPr/>
          </p:nvCxnSpPr>
          <p:spPr>
            <a:xfrm flipH="1">
              <a:off x="6281694" y="-1946787"/>
              <a:ext cx="0" cy="869909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6281694" y="-1946787"/>
              <a:ext cx="0" cy="8703291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フローチャート: 論理積ゲート 143"/>
          <p:cNvSpPr/>
          <p:nvPr/>
        </p:nvSpPr>
        <p:spPr>
          <a:xfrm rot="10800000">
            <a:off x="9613386" y="2356408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5" name="フローチャート: 論理積ゲート 144"/>
          <p:cNvSpPr/>
          <p:nvPr/>
        </p:nvSpPr>
        <p:spPr>
          <a:xfrm rot="10800000">
            <a:off x="9902061" y="1188747"/>
            <a:ext cx="251450" cy="89962"/>
          </a:xfrm>
          <a:prstGeom prst="flowChartDelay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2" name="下矢印 151"/>
          <p:cNvSpPr/>
          <p:nvPr/>
        </p:nvSpPr>
        <p:spPr>
          <a:xfrm rot="900000">
            <a:off x="10333057" y="508281"/>
            <a:ext cx="434815" cy="734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H="1">
            <a:off x="1179660" y="1717895"/>
            <a:ext cx="2842658" cy="4001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H="1">
            <a:off x="6638321" y="1850446"/>
            <a:ext cx="2842658" cy="4001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ホームベース 46"/>
          <p:cNvSpPr/>
          <p:nvPr/>
        </p:nvSpPr>
        <p:spPr>
          <a:xfrm rot="10392431">
            <a:off x="9017072" y="1798580"/>
            <a:ext cx="345131" cy="176183"/>
          </a:xfrm>
          <a:prstGeom prst="homePlate">
            <a:avLst>
              <a:gd name="adj" fmla="val 76293"/>
            </a:avLst>
          </a:prstGeom>
          <a:solidFill>
            <a:srgbClr val="7030A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46068" y="3139490"/>
            <a:ext cx="748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※VMC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から外れる大きなラフ 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or 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ベアは失速するので、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他艇を避ける場合もできれば上記の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±10°</a:t>
            </a:r>
            <a:r>
              <a:rPr lang="ja-JP" altLang="en-US" sz="2200" b="1" dirty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以内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で！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403022" y="4797779"/>
            <a:ext cx="82115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※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あくまでも「初心者が邪魔されにくく勝ちやすくなるための基本パターン」です。他にも様々な戦術があるので、しっかり</a:t>
            </a:r>
            <a:r>
              <a:rPr lang="en-US" altLang="ja-JP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PDCA</a:t>
            </a:r>
            <a:r>
              <a:rPr lang="ja-JP" altLang="en-US" sz="2200" b="1" dirty="0" smtClean="0">
                <a:latin typeface="Arial Narrow" panose="020B060602020203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（なぜ負けたか、どうやったら負けないか）を研究しましょう。</a:t>
            </a:r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  <a:p>
            <a:endParaRPr lang="en-US" altLang="ja-JP" sz="2200" b="1" dirty="0" smtClean="0">
              <a:latin typeface="Arial Narrow" panose="020B060602020203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グループ化 148"/>
          <p:cNvGrpSpPr/>
          <p:nvPr/>
        </p:nvGrpSpPr>
        <p:grpSpPr>
          <a:xfrm>
            <a:off x="1336445" y="164128"/>
            <a:ext cx="4368657" cy="6479365"/>
            <a:chOff x="1993507" y="166802"/>
            <a:chExt cx="4368657" cy="6479365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1993507" y="325330"/>
              <a:ext cx="574337" cy="31257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2569369" y="191386"/>
              <a:ext cx="1182797" cy="121068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752165" y="191386"/>
              <a:ext cx="681612" cy="2073349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4433777" y="2264735"/>
              <a:ext cx="1857486" cy="457200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6255545" y="2738438"/>
              <a:ext cx="35718" cy="1183182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4371975" y="3921620"/>
              <a:ext cx="1883569" cy="350343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4019109" y="4271963"/>
              <a:ext cx="352866" cy="2213897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993507" y="3463972"/>
              <a:ext cx="754852" cy="3143754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2754180" y="6485860"/>
              <a:ext cx="1264928" cy="1218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/>
            <p:cNvGrpSpPr/>
            <p:nvPr/>
          </p:nvGrpSpPr>
          <p:grpSpPr>
            <a:xfrm>
              <a:off x="2962482" y="5574506"/>
              <a:ext cx="290745" cy="290745"/>
              <a:chOff x="8039080" y="5363194"/>
              <a:chExt cx="386996" cy="386996"/>
            </a:xfrm>
          </p:grpSpPr>
          <p:sp>
            <p:nvSpPr>
              <p:cNvPr id="39" name="楕円 38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40" name="円柱 39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335647" y="5526881"/>
              <a:ext cx="290745" cy="290745"/>
              <a:chOff x="8039080" y="5363194"/>
              <a:chExt cx="386996" cy="386996"/>
            </a:xfrm>
          </p:grpSpPr>
          <p:sp>
            <p:nvSpPr>
              <p:cNvPr id="43" name="楕円 42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44" name="円柱 43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3287623" y="651711"/>
              <a:ext cx="290745" cy="290745"/>
              <a:chOff x="8039080" y="5363194"/>
              <a:chExt cx="386996" cy="386996"/>
            </a:xfrm>
          </p:grpSpPr>
          <p:sp>
            <p:nvSpPr>
              <p:cNvPr id="49" name="楕円 48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50" name="円柱 49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2899595" y="697311"/>
              <a:ext cx="290745" cy="290745"/>
              <a:chOff x="8039080" y="5363194"/>
              <a:chExt cx="386996" cy="386996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56" name="円柱 55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 rot="10427461">
              <a:off x="2759768" y="6461501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 flipV="1">
              <a:off x="2864621" y="6364245"/>
              <a:ext cx="1035867" cy="85786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3900488" y="4150097"/>
              <a:ext cx="348488" cy="2211042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H="1" flipV="1">
              <a:off x="2121706" y="3451096"/>
              <a:ext cx="742915" cy="300204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2121705" y="454748"/>
              <a:ext cx="550483" cy="2996348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2672188" y="352365"/>
              <a:ext cx="975633" cy="10238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3647821" y="354247"/>
              <a:ext cx="688900" cy="2035209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4336721" y="2389456"/>
              <a:ext cx="1799760" cy="454345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H="1">
              <a:off x="6111067" y="2843801"/>
              <a:ext cx="25414" cy="95284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4248977" y="3799754"/>
              <a:ext cx="1862090" cy="34723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テキスト ボックス 132"/>
            <p:cNvSpPr txBox="1"/>
            <p:nvPr/>
          </p:nvSpPr>
          <p:spPr>
            <a:xfrm rot="5940000">
              <a:off x="3755573" y="4692269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 rot="15420000">
              <a:off x="1624588" y="428747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 rot="5520000">
              <a:off x="5718583" y="3304513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 rot="10200000">
              <a:off x="4718264" y="401439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 rot="840000">
              <a:off x="4800273" y="240277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 rot="16800000">
              <a:off x="1968750" y="1054890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 rot="4320000">
              <a:off x="3328954" y="592278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 rot="21240000">
              <a:off x="2578038" y="166802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 rot="4320000">
              <a:off x="3683760" y="1670985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 rot="5940000">
              <a:off x="3583512" y="5760261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 rot="15420000">
              <a:off x="1974630" y="575194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 rot="16800000">
              <a:off x="1690146" y="2574128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</p:grpSp>
      <p:grpSp>
        <p:nvGrpSpPr>
          <p:cNvPr id="150" name="グループ化 149"/>
          <p:cNvGrpSpPr/>
          <p:nvPr/>
        </p:nvGrpSpPr>
        <p:grpSpPr>
          <a:xfrm>
            <a:off x="6925696" y="191383"/>
            <a:ext cx="4368657" cy="6479365"/>
            <a:chOff x="1993507" y="166802"/>
            <a:chExt cx="4368657" cy="6479365"/>
          </a:xfrm>
        </p:grpSpPr>
        <p:cxnSp>
          <p:nvCxnSpPr>
            <p:cNvPr id="151" name="直線コネクタ 150"/>
            <p:cNvCxnSpPr/>
            <p:nvPr/>
          </p:nvCxnSpPr>
          <p:spPr>
            <a:xfrm flipV="1">
              <a:off x="1993507" y="325330"/>
              <a:ext cx="574337" cy="31257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>
              <a:off x="2569369" y="191386"/>
              <a:ext cx="1182797" cy="121068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>
              <a:off x="3752165" y="191386"/>
              <a:ext cx="681612" cy="2073349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4433777" y="2264735"/>
              <a:ext cx="1857486" cy="457200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flipH="1">
              <a:off x="6255545" y="2738438"/>
              <a:ext cx="35718" cy="1183182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4371975" y="3921620"/>
              <a:ext cx="1883569" cy="350343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>
              <a:off x="4019109" y="4271963"/>
              <a:ext cx="352866" cy="2213897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>
              <a:off x="1993507" y="3463972"/>
              <a:ext cx="754852" cy="3143754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2754180" y="6485860"/>
              <a:ext cx="1264928" cy="1218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グループ化 159"/>
            <p:cNvGrpSpPr/>
            <p:nvPr/>
          </p:nvGrpSpPr>
          <p:grpSpPr>
            <a:xfrm>
              <a:off x="2962482" y="5574506"/>
              <a:ext cx="290745" cy="290745"/>
              <a:chOff x="8039080" y="5363194"/>
              <a:chExt cx="386996" cy="386996"/>
            </a:xfrm>
          </p:grpSpPr>
          <p:sp>
            <p:nvSpPr>
              <p:cNvPr id="192" name="楕円 191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93" name="円柱 192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1" name="グループ化 160"/>
            <p:cNvGrpSpPr/>
            <p:nvPr/>
          </p:nvGrpSpPr>
          <p:grpSpPr>
            <a:xfrm>
              <a:off x="3335647" y="5526881"/>
              <a:ext cx="290745" cy="290745"/>
              <a:chOff x="8039080" y="5363194"/>
              <a:chExt cx="386996" cy="386996"/>
            </a:xfrm>
          </p:grpSpPr>
          <p:sp>
            <p:nvSpPr>
              <p:cNvPr id="190" name="楕円 189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91" name="円柱 190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2" name="グループ化 161"/>
            <p:cNvGrpSpPr/>
            <p:nvPr/>
          </p:nvGrpSpPr>
          <p:grpSpPr>
            <a:xfrm>
              <a:off x="3287623" y="651711"/>
              <a:ext cx="290745" cy="290745"/>
              <a:chOff x="8039080" y="5363194"/>
              <a:chExt cx="386996" cy="386996"/>
            </a:xfrm>
          </p:grpSpPr>
          <p:sp>
            <p:nvSpPr>
              <p:cNvPr id="188" name="楕円 187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89" name="円柱 188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3" name="グループ化 162"/>
            <p:cNvGrpSpPr/>
            <p:nvPr/>
          </p:nvGrpSpPr>
          <p:grpSpPr>
            <a:xfrm>
              <a:off x="2899595" y="697311"/>
              <a:ext cx="290745" cy="290745"/>
              <a:chOff x="8039080" y="5363194"/>
              <a:chExt cx="386996" cy="386996"/>
            </a:xfrm>
          </p:grpSpPr>
          <p:sp>
            <p:nvSpPr>
              <p:cNvPr id="186" name="楕円 185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87" name="円柱 186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sp>
          <p:nvSpPr>
            <p:cNvPr id="164" name="テキスト ボックス 163"/>
            <p:cNvSpPr txBox="1"/>
            <p:nvPr/>
          </p:nvSpPr>
          <p:spPr>
            <a:xfrm rot="10427461">
              <a:off x="2759768" y="6461501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cxnSp>
          <p:nvCxnSpPr>
            <p:cNvPr id="165" name="直線コネクタ 164"/>
            <p:cNvCxnSpPr/>
            <p:nvPr/>
          </p:nvCxnSpPr>
          <p:spPr>
            <a:xfrm flipV="1">
              <a:off x="2864621" y="6364245"/>
              <a:ext cx="1035867" cy="85786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V="1">
              <a:off x="3900488" y="4150097"/>
              <a:ext cx="348488" cy="2211042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flipH="1" flipV="1">
              <a:off x="2121706" y="3451096"/>
              <a:ext cx="742915" cy="300204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 flipH="1">
              <a:off x="2121705" y="454748"/>
              <a:ext cx="550483" cy="2996348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H="1">
              <a:off x="2672188" y="352365"/>
              <a:ext cx="975633" cy="10238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3647821" y="354247"/>
              <a:ext cx="688900" cy="2035209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>
              <a:off x="4336721" y="2389456"/>
              <a:ext cx="1799760" cy="454345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6111067" y="2843801"/>
              <a:ext cx="25414" cy="95284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 flipH="1">
              <a:off x="4248977" y="3799754"/>
              <a:ext cx="1862090" cy="34723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テキスト ボックス 173"/>
            <p:cNvSpPr txBox="1"/>
            <p:nvPr/>
          </p:nvSpPr>
          <p:spPr>
            <a:xfrm rot="5940000">
              <a:off x="3755573" y="4692269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 rot="15420000">
              <a:off x="1624588" y="428747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 rot="5520000">
              <a:off x="5718583" y="3304513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 rot="10200000">
              <a:off x="4718264" y="401439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 rot="840000">
              <a:off x="4800273" y="240277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 rot="16800000">
              <a:off x="1968750" y="1054890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 rot="4320000">
              <a:off x="3328954" y="592278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1" name="テキスト ボックス 180"/>
            <p:cNvSpPr txBox="1"/>
            <p:nvPr/>
          </p:nvSpPr>
          <p:spPr>
            <a:xfrm rot="21240000">
              <a:off x="2578038" y="166802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 rot="4320000">
              <a:off x="3683760" y="1670985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 rot="5940000">
              <a:off x="3583512" y="5760261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4" name="テキスト ボックス 183"/>
            <p:cNvSpPr txBox="1"/>
            <p:nvPr/>
          </p:nvSpPr>
          <p:spPr>
            <a:xfrm rot="15420000">
              <a:off x="1974630" y="575194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 rot="16800000">
              <a:off x="1690146" y="2574128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</p:grpSp>
      <p:sp>
        <p:nvSpPr>
          <p:cNvPr id="194" name="下矢印 193"/>
          <p:cNvSpPr/>
          <p:nvPr/>
        </p:nvSpPr>
        <p:spPr>
          <a:xfrm rot="600000">
            <a:off x="3710775" y="372144"/>
            <a:ext cx="650537" cy="82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5" name="下矢印 194"/>
          <p:cNvSpPr/>
          <p:nvPr/>
        </p:nvSpPr>
        <p:spPr>
          <a:xfrm rot="21000000">
            <a:off x="6705654" y="279302"/>
            <a:ext cx="650537" cy="82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2" name="フリーフォーム 201"/>
          <p:cNvSpPr/>
          <p:nvPr/>
        </p:nvSpPr>
        <p:spPr>
          <a:xfrm rot="4800000">
            <a:off x="2747211" y="5568169"/>
            <a:ext cx="167489" cy="221346"/>
          </a:xfrm>
          <a:custGeom>
            <a:avLst/>
            <a:gdLst>
              <a:gd name="connsiteX0" fmla="*/ 0 w 624396"/>
              <a:gd name="connsiteY0" fmla="*/ 464457 h 464457"/>
              <a:gd name="connsiteX1" fmla="*/ 624115 w 624396"/>
              <a:gd name="connsiteY1" fmla="*/ 174171 h 464457"/>
              <a:gd name="connsiteX2" fmla="*/ 87086 w 624396"/>
              <a:gd name="connsiteY2" fmla="*/ 0 h 464457"/>
              <a:gd name="connsiteX3" fmla="*/ 87086 w 624396"/>
              <a:gd name="connsiteY3" fmla="*/ 0 h 464457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3" fmla="*/ 0 w 538049"/>
              <a:gd name="connsiteY3" fmla="*/ 0 h 371588"/>
              <a:gd name="connsiteX0" fmla="*/ 109791 w 556333"/>
              <a:gd name="connsiteY0" fmla="*/ 631144 h 631144"/>
              <a:gd name="connsiteX1" fmla="*/ 555313 w 556333"/>
              <a:gd name="connsiteY1" fmla="*/ 433727 h 631144"/>
              <a:gd name="connsiteX2" fmla="*/ 18284 w 556333"/>
              <a:gd name="connsiteY2" fmla="*/ 259556 h 631144"/>
              <a:gd name="connsiteX3" fmla="*/ 137346 w 556333"/>
              <a:gd name="connsiteY3" fmla="*/ 0 h 631144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377539"/>
              <a:gd name="connsiteY0" fmla="*/ 362063 h 362063"/>
              <a:gd name="connsiteX1" fmla="*/ 377486 w 377539"/>
              <a:gd name="connsiteY1" fmla="*/ 174171 h 362063"/>
              <a:gd name="connsiteX2" fmla="*/ 0 w 377539"/>
              <a:gd name="connsiteY2" fmla="*/ 0 h 362063"/>
              <a:gd name="connsiteX0" fmla="*/ 12926 w 377486"/>
              <a:gd name="connsiteY0" fmla="*/ 362063 h 362063"/>
              <a:gd name="connsiteX1" fmla="*/ 377486 w 377486"/>
              <a:gd name="connsiteY1" fmla="*/ 174171 h 362063"/>
              <a:gd name="connsiteX2" fmla="*/ 0 w 377486"/>
              <a:gd name="connsiteY2" fmla="*/ 0 h 362063"/>
              <a:gd name="connsiteX0" fmla="*/ 12926 w 306067"/>
              <a:gd name="connsiteY0" fmla="*/ 362063 h 362063"/>
              <a:gd name="connsiteX1" fmla="*/ 306048 w 306067"/>
              <a:gd name="connsiteY1" fmla="*/ 169408 h 362063"/>
              <a:gd name="connsiteX2" fmla="*/ 0 w 306067"/>
              <a:gd name="connsiteY2" fmla="*/ 0 h 3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067" h="362063">
                <a:moveTo>
                  <a:pt x="12926" y="362063"/>
                </a:moveTo>
                <a:cubicBezTo>
                  <a:pt x="317726" y="255624"/>
                  <a:pt x="305821" y="232133"/>
                  <a:pt x="306048" y="169408"/>
                </a:cubicBezTo>
                <a:cubicBezTo>
                  <a:pt x="306275" y="106683"/>
                  <a:pt x="112524" y="31807"/>
                  <a:pt x="0" y="0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3" name="フリーフォーム 202"/>
          <p:cNvSpPr/>
          <p:nvPr/>
        </p:nvSpPr>
        <p:spPr>
          <a:xfrm rot="15600000" flipH="1">
            <a:off x="2372387" y="5612473"/>
            <a:ext cx="167489" cy="221346"/>
          </a:xfrm>
          <a:custGeom>
            <a:avLst/>
            <a:gdLst>
              <a:gd name="connsiteX0" fmla="*/ 0 w 624396"/>
              <a:gd name="connsiteY0" fmla="*/ 464457 h 464457"/>
              <a:gd name="connsiteX1" fmla="*/ 624115 w 624396"/>
              <a:gd name="connsiteY1" fmla="*/ 174171 h 464457"/>
              <a:gd name="connsiteX2" fmla="*/ 87086 w 624396"/>
              <a:gd name="connsiteY2" fmla="*/ 0 h 464457"/>
              <a:gd name="connsiteX3" fmla="*/ 87086 w 624396"/>
              <a:gd name="connsiteY3" fmla="*/ 0 h 464457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3" fmla="*/ 0 w 538049"/>
              <a:gd name="connsiteY3" fmla="*/ 0 h 371588"/>
              <a:gd name="connsiteX0" fmla="*/ 109791 w 556333"/>
              <a:gd name="connsiteY0" fmla="*/ 631144 h 631144"/>
              <a:gd name="connsiteX1" fmla="*/ 555313 w 556333"/>
              <a:gd name="connsiteY1" fmla="*/ 433727 h 631144"/>
              <a:gd name="connsiteX2" fmla="*/ 18284 w 556333"/>
              <a:gd name="connsiteY2" fmla="*/ 259556 h 631144"/>
              <a:gd name="connsiteX3" fmla="*/ 137346 w 556333"/>
              <a:gd name="connsiteY3" fmla="*/ 0 h 631144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377539"/>
              <a:gd name="connsiteY0" fmla="*/ 362063 h 362063"/>
              <a:gd name="connsiteX1" fmla="*/ 377486 w 377539"/>
              <a:gd name="connsiteY1" fmla="*/ 174171 h 362063"/>
              <a:gd name="connsiteX2" fmla="*/ 0 w 377539"/>
              <a:gd name="connsiteY2" fmla="*/ 0 h 362063"/>
              <a:gd name="connsiteX0" fmla="*/ 12926 w 377486"/>
              <a:gd name="connsiteY0" fmla="*/ 362063 h 362063"/>
              <a:gd name="connsiteX1" fmla="*/ 377486 w 377486"/>
              <a:gd name="connsiteY1" fmla="*/ 174171 h 362063"/>
              <a:gd name="connsiteX2" fmla="*/ 0 w 377486"/>
              <a:gd name="connsiteY2" fmla="*/ 0 h 362063"/>
              <a:gd name="connsiteX0" fmla="*/ 12926 w 306067"/>
              <a:gd name="connsiteY0" fmla="*/ 362063 h 362063"/>
              <a:gd name="connsiteX1" fmla="*/ 306048 w 306067"/>
              <a:gd name="connsiteY1" fmla="*/ 169408 h 362063"/>
              <a:gd name="connsiteX2" fmla="*/ 0 w 306067"/>
              <a:gd name="connsiteY2" fmla="*/ 0 h 3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067" h="362063">
                <a:moveTo>
                  <a:pt x="12926" y="362063"/>
                </a:moveTo>
                <a:cubicBezTo>
                  <a:pt x="317726" y="255624"/>
                  <a:pt x="305821" y="232133"/>
                  <a:pt x="306048" y="169408"/>
                </a:cubicBezTo>
                <a:cubicBezTo>
                  <a:pt x="306275" y="106683"/>
                  <a:pt x="112524" y="31807"/>
                  <a:pt x="0" y="0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2130354" y="5691576"/>
            <a:ext cx="54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S-mark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2678330" y="5676928"/>
            <a:ext cx="54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P-</a:t>
            </a:r>
          </a:p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mark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43" name="グループ化 342"/>
          <p:cNvGrpSpPr/>
          <p:nvPr/>
        </p:nvGrpSpPr>
        <p:grpSpPr>
          <a:xfrm rot="600000" flipH="1">
            <a:off x="1662441" y="1893755"/>
            <a:ext cx="1565120" cy="1923537"/>
            <a:chOff x="3579636" y="3238772"/>
            <a:chExt cx="1565120" cy="1923537"/>
          </a:xfrm>
        </p:grpSpPr>
        <p:sp>
          <p:nvSpPr>
            <p:cNvPr id="344" name="フリーフォーム 343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45" name="直線矢印コネクタ 34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線矢印コネクタ 34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線矢印コネクタ 346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線矢印コネクタ 347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矢印コネクタ 348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グループ化 350"/>
          <p:cNvGrpSpPr/>
          <p:nvPr/>
        </p:nvGrpSpPr>
        <p:grpSpPr>
          <a:xfrm rot="600000">
            <a:off x="1685737" y="3755871"/>
            <a:ext cx="1272591" cy="1752710"/>
            <a:chOff x="3579636" y="3238772"/>
            <a:chExt cx="1272591" cy="1752710"/>
          </a:xfrm>
        </p:grpSpPr>
        <p:cxnSp>
          <p:nvCxnSpPr>
            <p:cNvPr id="353" name="直線矢印コネクタ 352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線矢印コネクタ 353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線矢印コネクタ 354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線矢印コネクタ 355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矢印コネクタ 356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グループ化 358"/>
          <p:cNvGrpSpPr/>
          <p:nvPr/>
        </p:nvGrpSpPr>
        <p:grpSpPr>
          <a:xfrm rot="600000">
            <a:off x="1992585" y="4990695"/>
            <a:ext cx="272279" cy="680859"/>
            <a:chOff x="4579948" y="4310623"/>
            <a:chExt cx="272279" cy="680859"/>
          </a:xfrm>
        </p:grpSpPr>
        <p:cxnSp>
          <p:nvCxnSpPr>
            <p:cNvPr id="360" name="直線矢印コネクタ 359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線矢印コネクタ 360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6" name="グループ化 365"/>
          <p:cNvGrpSpPr/>
          <p:nvPr/>
        </p:nvGrpSpPr>
        <p:grpSpPr>
          <a:xfrm rot="600000" flipH="1">
            <a:off x="2529447" y="4771649"/>
            <a:ext cx="584878" cy="1022563"/>
            <a:chOff x="4267349" y="3968919"/>
            <a:chExt cx="584878" cy="1022563"/>
          </a:xfrm>
        </p:grpSpPr>
        <p:cxnSp>
          <p:nvCxnSpPr>
            <p:cNvPr id="368" name="直線矢印コネクタ 367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矢印コネクタ 368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矢印コネクタ 369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5" name="直線矢印コネクタ 374"/>
          <p:cNvCxnSpPr/>
          <p:nvPr/>
        </p:nvCxnSpPr>
        <p:spPr>
          <a:xfrm rot="3240000" flipH="1" flipV="1">
            <a:off x="3068035" y="5302193"/>
            <a:ext cx="0" cy="360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グループ化 380"/>
          <p:cNvGrpSpPr/>
          <p:nvPr/>
        </p:nvGrpSpPr>
        <p:grpSpPr>
          <a:xfrm rot="600000">
            <a:off x="1667909" y="2971227"/>
            <a:ext cx="1915229" cy="2286084"/>
            <a:chOff x="3229527" y="2876225"/>
            <a:chExt cx="1915229" cy="2286084"/>
          </a:xfrm>
        </p:grpSpPr>
        <p:sp>
          <p:nvSpPr>
            <p:cNvPr id="382" name="フリーフォーム 381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83" name="直線矢印コネクタ 382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線矢印コネクタ 383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線矢印コネクタ 384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矢印コネクタ 385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矢印コネクタ 386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線矢印コネクタ 387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グループ化 388"/>
          <p:cNvGrpSpPr/>
          <p:nvPr/>
        </p:nvGrpSpPr>
        <p:grpSpPr>
          <a:xfrm rot="600000">
            <a:off x="1804050" y="2511770"/>
            <a:ext cx="1915229" cy="2286084"/>
            <a:chOff x="3229527" y="2876225"/>
            <a:chExt cx="1915229" cy="2286084"/>
          </a:xfrm>
        </p:grpSpPr>
        <p:sp>
          <p:nvSpPr>
            <p:cNvPr id="390" name="フリーフォーム 389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91" name="直線矢印コネクタ 390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線矢印コネクタ 391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線矢印コネクタ 392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線矢印コネクタ 393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線矢印コネクタ 394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線矢印コネクタ 395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グループ化 396"/>
          <p:cNvGrpSpPr/>
          <p:nvPr/>
        </p:nvGrpSpPr>
        <p:grpSpPr>
          <a:xfrm rot="600000" flipH="1">
            <a:off x="1923135" y="2876042"/>
            <a:ext cx="1915229" cy="2286084"/>
            <a:chOff x="3229527" y="2876225"/>
            <a:chExt cx="1915229" cy="2286084"/>
          </a:xfrm>
        </p:grpSpPr>
        <p:sp>
          <p:nvSpPr>
            <p:cNvPr id="398" name="フリーフォーム 397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99" name="直線矢印コネクタ 398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線矢印コネクタ 399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矢印コネクタ 400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矢印コネクタ 401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矢印コネクタ 402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矢印コネクタ 403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グループ化 404"/>
          <p:cNvGrpSpPr/>
          <p:nvPr/>
        </p:nvGrpSpPr>
        <p:grpSpPr>
          <a:xfrm rot="600000" flipH="1">
            <a:off x="1667008" y="1394311"/>
            <a:ext cx="1215012" cy="1560990"/>
            <a:chOff x="3929744" y="3601319"/>
            <a:chExt cx="1215012" cy="1560990"/>
          </a:xfrm>
        </p:grpSpPr>
        <p:sp>
          <p:nvSpPr>
            <p:cNvPr id="406" name="フリーフォーム 405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407" name="直線矢印コネクタ 406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矢印コネクタ 407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矢印コネクタ 40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矢印コネクタ 409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3" name="グループ化 412"/>
          <p:cNvGrpSpPr/>
          <p:nvPr/>
        </p:nvGrpSpPr>
        <p:grpSpPr>
          <a:xfrm rot="600000" flipH="1">
            <a:off x="1745009" y="1576845"/>
            <a:ext cx="564808" cy="851686"/>
            <a:chOff x="4579948" y="4310623"/>
            <a:chExt cx="564808" cy="851686"/>
          </a:xfrm>
        </p:grpSpPr>
        <p:sp>
          <p:nvSpPr>
            <p:cNvPr id="414" name="フリーフォーム 413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415" name="直線矢印コネクタ 41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矢印コネクタ 41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ホームベース 253"/>
          <p:cNvSpPr/>
          <p:nvPr/>
        </p:nvSpPr>
        <p:spPr>
          <a:xfrm rot="19440000">
            <a:off x="2299261" y="4350300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2267087" y="4341711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3" name="ホームベース 252"/>
          <p:cNvSpPr/>
          <p:nvPr/>
        </p:nvSpPr>
        <p:spPr>
          <a:xfrm rot="14160000">
            <a:off x="3171661" y="446920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3167310" y="4467343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7" name="ホームベース 256"/>
          <p:cNvSpPr/>
          <p:nvPr/>
        </p:nvSpPr>
        <p:spPr>
          <a:xfrm rot="14160000">
            <a:off x="2535950" y="418509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2529887" y="4176874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8" name="ホームベース 257"/>
          <p:cNvSpPr/>
          <p:nvPr/>
        </p:nvSpPr>
        <p:spPr>
          <a:xfrm rot="14160000">
            <a:off x="1659253" y="377421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1619510" y="3772983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0" name="ホームベース 449"/>
          <p:cNvSpPr/>
          <p:nvPr/>
        </p:nvSpPr>
        <p:spPr>
          <a:xfrm rot="19440000">
            <a:off x="2858770" y="2461409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8" name="テキスト ボックス 447"/>
          <p:cNvSpPr txBox="1"/>
          <p:nvPr/>
        </p:nvSpPr>
        <p:spPr>
          <a:xfrm>
            <a:off x="2812663" y="2445158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6" name="ホームベース 195"/>
          <p:cNvSpPr/>
          <p:nvPr/>
        </p:nvSpPr>
        <p:spPr>
          <a:xfrm rot="14160000">
            <a:off x="1826429" y="2469562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8" name="ホームベース 197"/>
          <p:cNvSpPr/>
          <p:nvPr/>
        </p:nvSpPr>
        <p:spPr>
          <a:xfrm rot="19440000">
            <a:off x="1786218" y="2436842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745022" y="2422261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1871979" y="2455182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12" name="グループ化 211"/>
          <p:cNvGrpSpPr/>
          <p:nvPr/>
        </p:nvGrpSpPr>
        <p:grpSpPr>
          <a:xfrm rot="600000">
            <a:off x="3441757" y="1631254"/>
            <a:ext cx="292529" cy="530827"/>
            <a:chOff x="4852227" y="4631482"/>
            <a:chExt cx="292529" cy="530827"/>
          </a:xfrm>
        </p:grpSpPr>
        <p:sp>
          <p:nvSpPr>
            <p:cNvPr id="213" name="フリーフォーム 212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14" name="直線矢印コネクタ 213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グループ化 219"/>
          <p:cNvGrpSpPr/>
          <p:nvPr/>
        </p:nvGrpSpPr>
        <p:grpSpPr>
          <a:xfrm rot="600000">
            <a:off x="3569690" y="1933099"/>
            <a:ext cx="877407" cy="1193390"/>
            <a:chOff x="4267349" y="3968919"/>
            <a:chExt cx="877407" cy="1193390"/>
          </a:xfrm>
        </p:grpSpPr>
        <p:sp>
          <p:nvSpPr>
            <p:cNvPr id="221" name="フリーフォーム 220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22" name="直線矢印コネクタ 221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矢印コネクタ 223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ホームベース 450"/>
          <p:cNvSpPr/>
          <p:nvPr/>
        </p:nvSpPr>
        <p:spPr>
          <a:xfrm rot="16200000">
            <a:off x="4240604" y="2979452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4222712" y="2978304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1908899" y="514675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2691703" y="462768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rot="600000">
            <a:off x="2095514" y="887938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0" name="直線コネクタ 229"/>
          <p:cNvCxnSpPr/>
          <p:nvPr/>
        </p:nvCxnSpPr>
        <p:spPr>
          <a:xfrm rot="-600000">
            <a:off x="7570268" y="875332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1" name="テキスト ボックス 230"/>
          <p:cNvSpPr txBox="1"/>
          <p:nvPr/>
        </p:nvSpPr>
        <p:spPr>
          <a:xfrm>
            <a:off x="7453025" y="496169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8292662" y="452386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7" name="フリーフォーム 236"/>
          <p:cNvSpPr/>
          <p:nvPr/>
        </p:nvSpPr>
        <p:spPr>
          <a:xfrm rot="6000000">
            <a:off x="8345158" y="5582817"/>
            <a:ext cx="167489" cy="221346"/>
          </a:xfrm>
          <a:custGeom>
            <a:avLst/>
            <a:gdLst>
              <a:gd name="connsiteX0" fmla="*/ 0 w 624396"/>
              <a:gd name="connsiteY0" fmla="*/ 464457 h 464457"/>
              <a:gd name="connsiteX1" fmla="*/ 624115 w 624396"/>
              <a:gd name="connsiteY1" fmla="*/ 174171 h 464457"/>
              <a:gd name="connsiteX2" fmla="*/ 87086 w 624396"/>
              <a:gd name="connsiteY2" fmla="*/ 0 h 464457"/>
              <a:gd name="connsiteX3" fmla="*/ 87086 w 624396"/>
              <a:gd name="connsiteY3" fmla="*/ 0 h 464457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3" fmla="*/ 0 w 538049"/>
              <a:gd name="connsiteY3" fmla="*/ 0 h 371588"/>
              <a:gd name="connsiteX0" fmla="*/ 109791 w 556333"/>
              <a:gd name="connsiteY0" fmla="*/ 631144 h 631144"/>
              <a:gd name="connsiteX1" fmla="*/ 555313 w 556333"/>
              <a:gd name="connsiteY1" fmla="*/ 433727 h 631144"/>
              <a:gd name="connsiteX2" fmla="*/ 18284 w 556333"/>
              <a:gd name="connsiteY2" fmla="*/ 259556 h 631144"/>
              <a:gd name="connsiteX3" fmla="*/ 137346 w 556333"/>
              <a:gd name="connsiteY3" fmla="*/ 0 h 631144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377539"/>
              <a:gd name="connsiteY0" fmla="*/ 362063 h 362063"/>
              <a:gd name="connsiteX1" fmla="*/ 377486 w 377539"/>
              <a:gd name="connsiteY1" fmla="*/ 174171 h 362063"/>
              <a:gd name="connsiteX2" fmla="*/ 0 w 377539"/>
              <a:gd name="connsiteY2" fmla="*/ 0 h 362063"/>
              <a:gd name="connsiteX0" fmla="*/ 12926 w 377486"/>
              <a:gd name="connsiteY0" fmla="*/ 362063 h 362063"/>
              <a:gd name="connsiteX1" fmla="*/ 377486 w 377486"/>
              <a:gd name="connsiteY1" fmla="*/ 174171 h 362063"/>
              <a:gd name="connsiteX2" fmla="*/ 0 w 377486"/>
              <a:gd name="connsiteY2" fmla="*/ 0 h 362063"/>
              <a:gd name="connsiteX0" fmla="*/ 12926 w 306067"/>
              <a:gd name="connsiteY0" fmla="*/ 362063 h 362063"/>
              <a:gd name="connsiteX1" fmla="*/ 306048 w 306067"/>
              <a:gd name="connsiteY1" fmla="*/ 169408 h 362063"/>
              <a:gd name="connsiteX2" fmla="*/ 0 w 306067"/>
              <a:gd name="connsiteY2" fmla="*/ 0 h 3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067" h="362063">
                <a:moveTo>
                  <a:pt x="12926" y="362063"/>
                </a:moveTo>
                <a:cubicBezTo>
                  <a:pt x="317726" y="255624"/>
                  <a:pt x="305821" y="232133"/>
                  <a:pt x="306048" y="169408"/>
                </a:cubicBezTo>
                <a:cubicBezTo>
                  <a:pt x="306275" y="106683"/>
                  <a:pt x="112524" y="31807"/>
                  <a:pt x="0" y="0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8" name="フリーフォーム 237"/>
          <p:cNvSpPr/>
          <p:nvPr/>
        </p:nvSpPr>
        <p:spPr>
          <a:xfrm rot="16800000" flipH="1">
            <a:off x="7970334" y="5627121"/>
            <a:ext cx="167489" cy="221346"/>
          </a:xfrm>
          <a:custGeom>
            <a:avLst/>
            <a:gdLst>
              <a:gd name="connsiteX0" fmla="*/ 0 w 624396"/>
              <a:gd name="connsiteY0" fmla="*/ 464457 h 464457"/>
              <a:gd name="connsiteX1" fmla="*/ 624115 w 624396"/>
              <a:gd name="connsiteY1" fmla="*/ 174171 h 464457"/>
              <a:gd name="connsiteX2" fmla="*/ 87086 w 624396"/>
              <a:gd name="connsiteY2" fmla="*/ 0 h 464457"/>
              <a:gd name="connsiteX3" fmla="*/ 87086 w 624396"/>
              <a:gd name="connsiteY3" fmla="*/ 0 h 464457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3" fmla="*/ 0 w 538049"/>
              <a:gd name="connsiteY3" fmla="*/ 0 h 371588"/>
              <a:gd name="connsiteX0" fmla="*/ 109791 w 556333"/>
              <a:gd name="connsiteY0" fmla="*/ 631144 h 631144"/>
              <a:gd name="connsiteX1" fmla="*/ 555313 w 556333"/>
              <a:gd name="connsiteY1" fmla="*/ 433727 h 631144"/>
              <a:gd name="connsiteX2" fmla="*/ 18284 w 556333"/>
              <a:gd name="connsiteY2" fmla="*/ 259556 h 631144"/>
              <a:gd name="connsiteX3" fmla="*/ 137346 w 556333"/>
              <a:gd name="connsiteY3" fmla="*/ 0 h 631144"/>
              <a:gd name="connsiteX0" fmla="*/ 91507 w 538049"/>
              <a:gd name="connsiteY0" fmla="*/ 371588 h 371588"/>
              <a:gd name="connsiteX1" fmla="*/ 537029 w 538049"/>
              <a:gd name="connsiteY1" fmla="*/ 174171 h 371588"/>
              <a:gd name="connsiteX2" fmla="*/ 0 w 538049"/>
              <a:gd name="connsiteY2" fmla="*/ 0 h 371588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458471"/>
              <a:gd name="connsiteY0" fmla="*/ 362063 h 362063"/>
              <a:gd name="connsiteX1" fmla="*/ 458448 w 458471"/>
              <a:gd name="connsiteY1" fmla="*/ 164646 h 362063"/>
              <a:gd name="connsiteX2" fmla="*/ 0 w 458471"/>
              <a:gd name="connsiteY2" fmla="*/ 0 h 362063"/>
              <a:gd name="connsiteX0" fmla="*/ 12926 w 377539"/>
              <a:gd name="connsiteY0" fmla="*/ 362063 h 362063"/>
              <a:gd name="connsiteX1" fmla="*/ 377486 w 377539"/>
              <a:gd name="connsiteY1" fmla="*/ 174171 h 362063"/>
              <a:gd name="connsiteX2" fmla="*/ 0 w 377539"/>
              <a:gd name="connsiteY2" fmla="*/ 0 h 362063"/>
              <a:gd name="connsiteX0" fmla="*/ 12926 w 377486"/>
              <a:gd name="connsiteY0" fmla="*/ 362063 h 362063"/>
              <a:gd name="connsiteX1" fmla="*/ 377486 w 377486"/>
              <a:gd name="connsiteY1" fmla="*/ 174171 h 362063"/>
              <a:gd name="connsiteX2" fmla="*/ 0 w 377486"/>
              <a:gd name="connsiteY2" fmla="*/ 0 h 362063"/>
              <a:gd name="connsiteX0" fmla="*/ 12926 w 306067"/>
              <a:gd name="connsiteY0" fmla="*/ 362063 h 362063"/>
              <a:gd name="connsiteX1" fmla="*/ 306048 w 306067"/>
              <a:gd name="connsiteY1" fmla="*/ 169408 h 362063"/>
              <a:gd name="connsiteX2" fmla="*/ 0 w 306067"/>
              <a:gd name="connsiteY2" fmla="*/ 0 h 3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067" h="362063">
                <a:moveTo>
                  <a:pt x="12926" y="362063"/>
                </a:moveTo>
                <a:cubicBezTo>
                  <a:pt x="317726" y="255624"/>
                  <a:pt x="305821" y="232133"/>
                  <a:pt x="306048" y="169408"/>
                </a:cubicBezTo>
                <a:cubicBezTo>
                  <a:pt x="306275" y="106683"/>
                  <a:pt x="112524" y="31807"/>
                  <a:pt x="0" y="0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9" name="テキスト ボックス 238"/>
          <p:cNvSpPr txBox="1"/>
          <p:nvPr/>
        </p:nvSpPr>
        <p:spPr>
          <a:xfrm>
            <a:off x="7728301" y="5706224"/>
            <a:ext cx="54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S-mark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8276277" y="5691576"/>
            <a:ext cx="54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P-</a:t>
            </a:r>
          </a:p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mark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rot="-600000">
            <a:off x="7732057" y="5713731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2" name="直線コネクタ 241"/>
          <p:cNvCxnSpPr/>
          <p:nvPr/>
        </p:nvCxnSpPr>
        <p:spPr>
          <a:xfrm rot="600000">
            <a:off x="2042697" y="5630785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1" name="グループ化 250"/>
          <p:cNvGrpSpPr/>
          <p:nvPr/>
        </p:nvGrpSpPr>
        <p:grpSpPr>
          <a:xfrm rot="-600000">
            <a:off x="7772256" y="4730527"/>
            <a:ext cx="584878" cy="1022563"/>
            <a:chOff x="4267349" y="3968919"/>
            <a:chExt cx="584878" cy="1022563"/>
          </a:xfrm>
        </p:grpSpPr>
        <p:cxnSp>
          <p:nvCxnSpPr>
            <p:cNvPr id="255" name="直線矢印コネクタ 25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線矢印コネクタ 25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矢印コネクタ 25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直線矢印コネクタ 277"/>
          <p:cNvCxnSpPr/>
          <p:nvPr/>
        </p:nvCxnSpPr>
        <p:spPr>
          <a:xfrm rot="18360000" flipV="1">
            <a:off x="7820705" y="5348236"/>
            <a:ext cx="0" cy="360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グループ化 283"/>
          <p:cNvGrpSpPr/>
          <p:nvPr/>
        </p:nvGrpSpPr>
        <p:grpSpPr>
          <a:xfrm rot="-600000" flipH="1">
            <a:off x="7273800" y="2626108"/>
            <a:ext cx="2265338" cy="2648632"/>
            <a:chOff x="2879418" y="2513677"/>
            <a:chExt cx="2265338" cy="2648632"/>
          </a:xfrm>
        </p:grpSpPr>
        <p:sp>
          <p:nvSpPr>
            <p:cNvPr id="285" name="フリーフォーム 284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86" name="直線矢印コネクタ 285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矢印コネクタ 286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矢印コネクタ 287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矢印コネクタ 288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矢印コネクタ 289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矢印コネクタ 290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線矢印コネクタ 370"/>
            <p:cNvCxnSpPr/>
            <p:nvPr/>
          </p:nvCxnSpPr>
          <p:spPr>
            <a:xfrm rot="18960000" flipV="1">
              <a:off x="2879418" y="2513677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グループ化 291"/>
          <p:cNvGrpSpPr/>
          <p:nvPr/>
        </p:nvGrpSpPr>
        <p:grpSpPr>
          <a:xfrm rot="-600000" flipH="1">
            <a:off x="7168309" y="2477914"/>
            <a:ext cx="1915229" cy="2286084"/>
            <a:chOff x="3229527" y="2876225"/>
            <a:chExt cx="1915229" cy="2286084"/>
          </a:xfrm>
        </p:grpSpPr>
        <p:sp>
          <p:nvSpPr>
            <p:cNvPr id="293" name="フリーフォーム 292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94" name="直線矢印コネクタ 293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矢印コネクタ 294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矢印コネクタ 295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矢印コネクタ 296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矢印コネクタ 297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矢印コネクタ 298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グループ化 299"/>
          <p:cNvGrpSpPr/>
          <p:nvPr/>
        </p:nvGrpSpPr>
        <p:grpSpPr>
          <a:xfrm rot="-600000" flipH="1">
            <a:off x="7862723" y="3030271"/>
            <a:ext cx="1971874" cy="2472495"/>
            <a:chOff x="2880353" y="2518987"/>
            <a:chExt cx="1971874" cy="2472495"/>
          </a:xfrm>
        </p:grpSpPr>
        <p:cxnSp>
          <p:nvCxnSpPr>
            <p:cNvPr id="302" name="直線矢印コネクタ 301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矢印コネクタ 302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矢印コネクタ 303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矢印コネクタ 304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矢印コネクタ 305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矢印コネクタ 306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線矢印コネクタ 366"/>
            <p:cNvCxnSpPr/>
            <p:nvPr/>
          </p:nvCxnSpPr>
          <p:spPr>
            <a:xfrm rot="18960000" flipV="1">
              <a:off x="2880353" y="2518987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グループ化 307"/>
          <p:cNvGrpSpPr/>
          <p:nvPr/>
        </p:nvGrpSpPr>
        <p:grpSpPr>
          <a:xfrm rot="-600000" flipH="1">
            <a:off x="8621255" y="4963592"/>
            <a:ext cx="272279" cy="680859"/>
            <a:chOff x="4579948" y="4310623"/>
            <a:chExt cx="272279" cy="680859"/>
          </a:xfrm>
        </p:grpSpPr>
        <p:cxnSp>
          <p:nvCxnSpPr>
            <p:cNvPr id="309" name="直線矢印コネクタ 308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矢印コネクタ 309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グループ化 314"/>
          <p:cNvGrpSpPr/>
          <p:nvPr/>
        </p:nvGrpSpPr>
        <p:grpSpPr>
          <a:xfrm rot="-600000">
            <a:off x="7429605" y="3179218"/>
            <a:ext cx="1565120" cy="1923537"/>
            <a:chOff x="3579636" y="3238772"/>
            <a:chExt cx="1565120" cy="1923537"/>
          </a:xfrm>
        </p:grpSpPr>
        <p:sp>
          <p:nvSpPr>
            <p:cNvPr id="316" name="フリーフォーム 315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17" name="直線矢印コネクタ 316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矢印コネクタ 317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矢印コネクタ 31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矢印コネクタ 319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矢印コネクタ 320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グループ化 322"/>
          <p:cNvGrpSpPr/>
          <p:nvPr/>
        </p:nvGrpSpPr>
        <p:grpSpPr>
          <a:xfrm rot="-600000" flipH="1">
            <a:off x="6815192" y="1803845"/>
            <a:ext cx="1215012" cy="1560990"/>
            <a:chOff x="3929744" y="3601319"/>
            <a:chExt cx="1215012" cy="1560990"/>
          </a:xfrm>
        </p:grpSpPr>
        <p:sp>
          <p:nvSpPr>
            <p:cNvPr id="324" name="フリーフォーム 323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25" name="直線矢印コネクタ 32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矢印コネクタ 32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矢印コネクタ 326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矢印コネクタ 327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1" name="ホームベース 330"/>
          <p:cNvSpPr/>
          <p:nvPr/>
        </p:nvSpPr>
        <p:spPr>
          <a:xfrm rot="12960000">
            <a:off x="8350355" y="4317101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2" name="ホームベース 331"/>
          <p:cNvSpPr/>
          <p:nvPr/>
        </p:nvSpPr>
        <p:spPr>
          <a:xfrm rot="18240000">
            <a:off x="8122701" y="422768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3" name="ホームベース 332"/>
          <p:cNvSpPr/>
          <p:nvPr/>
        </p:nvSpPr>
        <p:spPr>
          <a:xfrm rot="18240000">
            <a:off x="7480510" y="4434362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4" name="ホームベース 333"/>
          <p:cNvSpPr/>
          <p:nvPr/>
        </p:nvSpPr>
        <p:spPr>
          <a:xfrm rot="18240000">
            <a:off x="8994416" y="3822127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380" name="グループ化 379"/>
          <p:cNvGrpSpPr/>
          <p:nvPr/>
        </p:nvGrpSpPr>
        <p:grpSpPr>
          <a:xfrm rot="-600000">
            <a:off x="8226733" y="1116322"/>
            <a:ext cx="1565120" cy="1923537"/>
            <a:chOff x="3579636" y="3238772"/>
            <a:chExt cx="1565120" cy="1923537"/>
          </a:xfrm>
        </p:grpSpPr>
        <p:sp>
          <p:nvSpPr>
            <p:cNvPr id="411" name="フリーフォーム 410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412" name="直線矢印コネクタ 411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矢印コネクタ 417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矢印コネクタ 41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矢印コネクタ 419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矢印コネクタ 420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2" name="テキスト ボックス 421"/>
          <p:cNvSpPr txBox="1"/>
          <p:nvPr/>
        </p:nvSpPr>
        <p:spPr>
          <a:xfrm>
            <a:off x="8935933" y="3812524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3" name="ホームベース 422"/>
          <p:cNvSpPr/>
          <p:nvPr/>
        </p:nvSpPr>
        <p:spPr>
          <a:xfrm rot="12960000">
            <a:off x="9150502" y="225245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4" name="ホームベース 423"/>
          <p:cNvSpPr/>
          <p:nvPr/>
        </p:nvSpPr>
        <p:spPr>
          <a:xfrm rot="16200000">
            <a:off x="9361099" y="2424850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5" name="ホームベース 424"/>
          <p:cNvSpPr/>
          <p:nvPr/>
        </p:nvSpPr>
        <p:spPr>
          <a:xfrm rot="18240000">
            <a:off x="8824921" y="2435506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26" name="ホームベース 425"/>
          <p:cNvSpPr/>
          <p:nvPr/>
        </p:nvSpPr>
        <p:spPr>
          <a:xfrm rot="18240000">
            <a:off x="7062259" y="298269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4" name="テキスト ボックス 433"/>
          <p:cNvSpPr txBox="1"/>
          <p:nvPr/>
        </p:nvSpPr>
        <p:spPr>
          <a:xfrm>
            <a:off x="8088342" y="4217226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5" name="テキスト ボックス 434"/>
          <p:cNvSpPr txBox="1"/>
          <p:nvPr/>
        </p:nvSpPr>
        <p:spPr>
          <a:xfrm>
            <a:off x="7448227" y="440983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6" name="テキスト ボックス 435"/>
          <p:cNvSpPr txBox="1"/>
          <p:nvPr/>
        </p:nvSpPr>
        <p:spPr>
          <a:xfrm>
            <a:off x="8351022" y="4302350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7" name="テキスト ボックス 436"/>
          <p:cNvSpPr txBox="1"/>
          <p:nvPr/>
        </p:nvSpPr>
        <p:spPr>
          <a:xfrm>
            <a:off x="9133001" y="2235368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8" name="テキスト ボックス 437"/>
          <p:cNvSpPr txBox="1"/>
          <p:nvPr/>
        </p:nvSpPr>
        <p:spPr>
          <a:xfrm>
            <a:off x="9343569" y="2411182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9" name="テキスト ボックス 438"/>
          <p:cNvSpPr txBox="1"/>
          <p:nvPr/>
        </p:nvSpPr>
        <p:spPr>
          <a:xfrm>
            <a:off x="8807984" y="2419282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0" name="テキスト ボックス 439"/>
          <p:cNvSpPr txBox="1"/>
          <p:nvPr/>
        </p:nvSpPr>
        <p:spPr>
          <a:xfrm>
            <a:off x="7018979" y="2976161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9" name="角丸四角形吹き出し 448"/>
          <p:cNvSpPr/>
          <p:nvPr/>
        </p:nvSpPr>
        <p:spPr>
          <a:xfrm>
            <a:off x="42917" y="4300236"/>
            <a:ext cx="1604071" cy="910787"/>
          </a:xfrm>
          <a:prstGeom prst="wedgeRoundRectCallout">
            <a:avLst>
              <a:gd name="adj1" fmla="val 52317"/>
              <a:gd name="adj2" fmla="val -81507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右振れは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マーク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即タック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2" name="角丸四角形吹き出し 451"/>
          <p:cNvSpPr/>
          <p:nvPr/>
        </p:nvSpPr>
        <p:spPr>
          <a:xfrm>
            <a:off x="9582101" y="3816413"/>
            <a:ext cx="1364005" cy="910787"/>
          </a:xfrm>
          <a:prstGeom prst="wedgeRoundRectCallout">
            <a:avLst>
              <a:gd name="adj1" fmla="val -73530"/>
              <a:gd name="adj2" fmla="val -3653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左振れは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マーク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即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タック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5" name="角丸四角形吹き出し 454"/>
          <p:cNvSpPr/>
          <p:nvPr/>
        </p:nvSpPr>
        <p:spPr>
          <a:xfrm>
            <a:off x="138400" y="559384"/>
            <a:ext cx="1716998" cy="304132"/>
          </a:xfrm>
          <a:prstGeom prst="wedgeRoundRectCallout">
            <a:avLst>
              <a:gd name="adj1" fmla="val 70692"/>
              <a:gd name="adj2" fmla="val 57870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マーク有利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6" name="角丸四角形吹き出し 455"/>
          <p:cNvSpPr/>
          <p:nvPr/>
        </p:nvSpPr>
        <p:spPr>
          <a:xfrm>
            <a:off x="8720136" y="221294"/>
            <a:ext cx="1648981" cy="355058"/>
          </a:xfrm>
          <a:prstGeom prst="wedgeRoundRectCallout">
            <a:avLst>
              <a:gd name="adj1" fmla="val -64372"/>
              <a:gd name="adj2" fmla="val 8859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マーク有利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7" name="角丸四角形吹き出し 456"/>
          <p:cNvSpPr/>
          <p:nvPr/>
        </p:nvSpPr>
        <p:spPr>
          <a:xfrm>
            <a:off x="9529676" y="1434333"/>
            <a:ext cx="1871750" cy="652709"/>
          </a:xfrm>
          <a:prstGeom prst="wedgeRoundRectCallout">
            <a:avLst>
              <a:gd name="adj1" fmla="val -54048"/>
              <a:gd name="adj2" fmla="val 8151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最後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最後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ポートで弱い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8" name="角丸四角形吹き出し 457"/>
          <p:cNvSpPr/>
          <p:nvPr/>
        </p:nvSpPr>
        <p:spPr>
          <a:xfrm>
            <a:off x="3819100" y="4316976"/>
            <a:ext cx="2284812" cy="661793"/>
          </a:xfrm>
          <a:prstGeom prst="wedgeRoundRectCallout">
            <a:avLst>
              <a:gd name="adj1" fmla="val -64076"/>
              <a:gd name="adj2" fmla="val -15094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次のバウンダリ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先行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艇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が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条権利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9" name="角丸四角形吹き出し 458"/>
          <p:cNvSpPr/>
          <p:nvPr/>
        </p:nvSpPr>
        <p:spPr>
          <a:xfrm>
            <a:off x="4192334" y="1540677"/>
            <a:ext cx="2592220" cy="953789"/>
          </a:xfrm>
          <a:prstGeom prst="wedgeRoundRectCallout">
            <a:avLst>
              <a:gd name="adj1" fmla="val -39939"/>
              <a:gd name="adj2" fmla="val 8610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右振れで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あれば右凸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スタートエリア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から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上マークに入れる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グループ化 490"/>
          <p:cNvGrpSpPr/>
          <p:nvPr/>
        </p:nvGrpSpPr>
        <p:grpSpPr>
          <a:xfrm rot="-600000">
            <a:off x="8128652" y="1518416"/>
            <a:ext cx="1272591" cy="1752710"/>
            <a:chOff x="3579636" y="3238772"/>
            <a:chExt cx="1272591" cy="1752710"/>
          </a:xfrm>
        </p:grpSpPr>
        <p:cxnSp>
          <p:nvCxnSpPr>
            <p:cNvPr id="493" name="直線矢印コネクタ 492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線矢印コネクタ 493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線矢印コネクタ 494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矢印コネクタ 495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矢印コネクタ 496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グループ化 148"/>
          <p:cNvGrpSpPr/>
          <p:nvPr/>
        </p:nvGrpSpPr>
        <p:grpSpPr>
          <a:xfrm>
            <a:off x="717320" y="164128"/>
            <a:ext cx="4368657" cy="6479365"/>
            <a:chOff x="1993507" y="166802"/>
            <a:chExt cx="4368657" cy="6479365"/>
          </a:xfrm>
        </p:grpSpPr>
        <p:cxnSp>
          <p:nvCxnSpPr>
            <p:cNvPr id="9" name="直線コネクタ 8"/>
            <p:cNvCxnSpPr/>
            <p:nvPr/>
          </p:nvCxnSpPr>
          <p:spPr>
            <a:xfrm flipV="1">
              <a:off x="1993507" y="325330"/>
              <a:ext cx="574337" cy="31257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2569369" y="191386"/>
              <a:ext cx="1182797" cy="121068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752165" y="191386"/>
              <a:ext cx="681612" cy="2073349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4433777" y="2264735"/>
              <a:ext cx="1857486" cy="457200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6255545" y="2738438"/>
              <a:ext cx="35718" cy="1183182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4371975" y="3921620"/>
              <a:ext cx="1883569" cy="350343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4019109" y="4271963"/>
              <a:ext cx="352866" cy="2213897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993507" y="3463972"/>
              <a:ext cx="754852" cy="3143754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2754180" y="6485860"/>
              <a:ext cx="1264928" cy="1218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グループ化 40"/>
            <p:cNvGrpSpPr/>
            <p:nvPr/>
          </p:nvGrpSpPr>
          <p:grpSpPr>
            <a:xfrm>
              <a:off x="2962482" y="5574506"/>
              <a:ext cx="290745" cy="290745"/>
              <a:chOff x="8039080" y="5363194"/>
              <a:chExt cx="386996" cy="386996"/>
            </a:xfrm>
          </p:grpSpPr>
          <p:sp>
            <p:nvSpPr>
              <p:cNvPr id="39" name="楕円 38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40" name="円柱 39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335647" y="5526881"/>
              <a:ext cx="290745" cy="290745"/>
              <a:chOff x="8039080" y="5363194"/>
              <a:chExt cx="386996" cy="386996"/>
            </a:xfrm>
          </p:grpSpPr>
          <p:sp>
            <p:nvSpPr>
              <p:cNvPr id="43" name="楕円 42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44" name="円柱 43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3287623" y="651711"/>
              <a:ext cx="290745" cy="290745"/>
              <a:chOff x="8039080" y="5363194"/>
              <a:chExt cx="386996" cy="386996"/>
            </a:xfrm>
          </p:grpSpPr>
          <p:sp>
            <p:nvSpPr>
              <p:cNvPr id="49" name="楕円 48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50" name="円柱 49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2899595" y="697311"/>
              <a:ext cx="290745" cy="290745"/>
              <a:chOff x="8039080" y="5363194"/>
              <a:chExt cx="386996" cy="386996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56" name="円柱 55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 rot="10427461">
              <a:off x="2759768" y="6461501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 flipV="1">
              <a:off x="2864621" y="6364245"/>
              <a:ext cx="1035867" cy="85786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3900488" y="4150097"/>
              <a:ext cx="348488" cy="2211042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H="1" flipV="1">
              <a:off x="2121706" y="3451096"/>
              <a:ext cx="742915" cy="300204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2121705" y="454748"/>
              <a:ext cx="550483" cy="2996348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flipH="1">
              <a:off x="2672188" y="352365"/>
              <a:ext cx="975633" cy="10238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3647821" y="354247"/>
              <a:ext cx="688900" cy="2035209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4336721" y="2389456"/>
              <a:ext cx="1799760" cy="454345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flipH="1">
              <a:off x="6111067" y="2843801"/>
              <a:ext cx="25414" cy="95284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4248977" y="3799754"/>
              <a:ext cx="1862090" cy="34723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テキスト ボックス 132"/>
            <p:cNvSpPr txBox="1"/>
            <p:nvPr/>
          </p:nvSpPr>
          <p:spPr>
            <a:xfrm rot="5940000">
              <a:off x="3755573" y="4692269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 rot="15420000">
              <a:off x="1624588" y="428747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 rot="5520000">
              <a:off x="5718583" y="3304513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 rot="10200000">
              <a:off x="4718264" y="401439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 rot="840000">
              <a:off x="4800273" y="240277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8" name="テキスト ボックス 137"/>
            <p:cNvSpPr txBox="1"/>
            <p:nvPr/>
          </p:nvSpPr>
          <p:spPr>
            <a:xfrm rot="16800000">
              <a:off x="1968750" y="1054890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 rot="4320000">
              <a:off x="3328954" y="592278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 rot="21240000">
              <a:off x="2578038" y="166802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 rot="4320000">
              <a:off x="3683760" y="1670985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 rot="5940000">
              <a:off x="3583512" y="5760261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 rot="15420000">
              <a:off x="1974630" y="575194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 rot="16800000">
              <a:off x="1690146" y="2574128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</p:grpSp>
      <p:grpSp>
        <p:nvGrpSpPr>
          <p:cNvPr id="150" name="グループ化 149"/>
          <p:cNvGrpSpPr/>
          <p:nvPr/>
        </p:nvGrpSpPr>
        <p:grpSpPr>
          <a:xfrm>
            <a:off x="6925696" y="191383"/>
            <a:ext cx="4368657" cy="6479365"/>
            <a:chOff x="1993507" y="166802"/>
            <a:chExt cx="4368657" cy="6479365"/>
          </a:xfrm>
        </p:grpSpPr>
        <p:cxnSp>
          <p:nvCxnSpPr>
            <p:cNvPr id="151" name="直線コネクタ 150"/>
            <p:cNvCxnSpPr/>
            <p:nvPr/>
          </p:nvCxnSpPr>
          <p:spPr>
            <a:xfrm flipV="1">
              <a:off x="1993507" y="325330"/>
              <a:ext cx="574337" cy="31257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>
              <a:off x="2569369" y="191386"/>
              <a:ext cx="1182797" cy="121068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>
              <a:off x="3752165" y="191386"/>
              <a:ext cx="681612" cy="2073349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>
              <a:off x="4433777" y="2264735"/>
              <a:ext cx="1857486" cy="457200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flipH="1">
              <a:off x="6255545" y="2738438"/>
              <a:ext cx="35718" cy="1183182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4371975" y="3921620"/>
              <a:ext cx="1883569" cy="350343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H="1">
              <a:off x="4019109" y="4271963"/>
              <a:ext cx="352866" cy="2213897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>
              <a:off x="1993507" y="3463972"/>
              <a:ext cx="754852" cy="3143754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V="1">
              <a:off x="2754180" y="6485860"/>
              <a:ext cx="1264928" cy="121866"/>
            </a:xfrm>
            <a:prstGeom prst="line">
              <a:avLst/>
            </a:prstGeom>
            <a:ln w="635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グループ化 159"/>
            <p:cNvGrpSpPr/>
            <p:nvPr/>
          </p:nvGrpSpPr>
          <p:grpSpPr>
            <a:xfrm>
              <a:off x="2962482" y="5574506"/>
              <a:ext cx="290745" cy="290745"/>
              <a:chOff x="8039080" y="5363194"/>
              <a:chExt cx="386996" cy="386996"/>
            </a:xfrm>
          </p:grpSpPr>
          <p:sp>
            <p:nvSpPr>
              <p:cNvPr id="192" name="楕円 191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93" name="円柱 192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1" name="グループ化 160"/>
            <p:cNvGrpSpPr/>
            <p:nvPr/>
          </p:nvGrpSpPr>
          <p:grpSpPr>
            <a:xfrm>
              <a:off x="3335647" y="5526881"/>
              <a:ext cx="290745" cy="290745"/>
              <a:chOff x="8039080" y="5363194"/>
              <a:chExt cx="386996" cy="386996"/>
            </a:xfrm>
          </p:grpSpPr>
          <p:sp>
            <p:nvSpPr>
              <p:cNvPr id="190" name="楕円 189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91" name="円柱 190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2" name="グループ化 161"/>
            <p:cNvGrpSpPr/>
            <p:nvPr/>
          </p:nvGrpSpPr>
          <p:grpSpPr>
            <a:xfrm>
              <a:off x="3287623" y="651711"/>
              <a:ext cx="290745" cy="290745"/>
              <a:chOff x="8039080" y="5363194"/>
              <a:chExt cx="386996" cy="386996"/>
            </a:xfrm>
          </p:grpSpPr>
          <p:sp>
            <p:nvSpPr>
              <p:cNvPr id="188" name="楕円 187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89" name="円柱 188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grpSp>
          <p:nvGrpSpPr>
            <p:cNvPr id="163" name="グループ化 162"/>
            <p:cNvGrpSpPr/>
            <p:nvPr/>
          </p:nvGrpSpPr>
          <p:grpSpPr>
            <a:xfrm>
              <a:off x="2899595" y="697311"/>
              <a:ext cx="290745" cy="290745"/>
              <a:chOff x="8039080" y="5363194"/>
              <a:chExt cx="386996" cy="386996"/>
            </a:xfrm>
          </p:grpSpPr>
          <p:sp>
            <p:nvSpPr>
              <p:cNvPr id="186" name="楕円 185"/>
              <p:cNvSpPr/>
              <p:nvPr/>
            </p:nvSpPr>
            <p:spPr>
              <a:xfrm>
                <a:off x="8039080" y="5363194"/>
                <a:ext cx="386996" cy="38699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87" name="円柱 186"/>
              <p:cNvSpPr/>
              <p:nvPr/>
            </p:nvSpPr>
            <p:spPr>
              <a:xfrm>
                <a:off x="8209718" y="5525404"/>
                <a:ext cx="45719" cy="62576"/>
              </a:xfrm>
              <a:prstGeom prst="can">
                <a:avLst/>
              </a:prstGeom>
              <a:ln w="63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p:grpSp>
        <p:sp>
          <p:nvSpPr>
            <p:cNvPr id="164" name="テキスト ボックス 163"/>
            <p:cNvSpPr txBox="1"/>
            <p:nvPr/>
          </p:nvSpPr>
          <p:spPr>
            <a:xfrm rot="10427461">
              <a:off x="2759768" y="6461501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cxnSp>
          <p:nvCxnSpPr>
            <p:cNvPr id="165" name="直線コネクタ 164"/>
            <p:cNvCxnSpPr/>
            <p:nvPr/>
          </p:nvCxnSpPr>
          <p:spPr>
            <a:xfrm flipV="1">
              <a:off x="2864621" y="6364245"/>
              <a:ext cx="1035867" cy="85786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V="1">
              <a:off x="3900488" y="4150097"/>
              <a:ext cx="348488" cy="2211042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flipH="1" flipV="1">
              <a:off x="2121706" y="3451096"/>
              <a:ext cx="742915" cy="300204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 flipH="1">
              <a:off x="2121705" y="454748"/>
              <a:ext cx="550483" cy="2996348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H="1">
              <a:off x="2672188" y="352365"/>
              <a:ext cx="975633" cy="102383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3647821" y="354247"/>
              <a:ext cx="688900" cy="2035209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>
              <a:off x="4336721" y="2389456"/>
              <a:ext cx="1799760" cy="454345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6111067" y="2843801"/>
              <a:ext cx="25414" cy="95284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 flipH="1">
              <a:off x="4248977" y="3799754"/>
              <a:ext cx="1862090" cy="347237"/>
            </a:xfrm>
            <a:prstGeom prst="line">
              <a:avLst/>
            </a:prstGeom>
            <a:ln w="508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テキスト ボックス 173"/>
            <p:cNvSpPr txBox="1"/>
            <p:nvPr/>
          </p:nvSpPr>
          <p:spPr>
            <a:xfrm rot="5940000">
              <a:off x="3755573" y="4692269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 rot="15420000">
              <a:off x="1624588" y="428747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 rot="5520000">
              <a:off x="5718583" y="3304513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 rot="10200000">
              <a:off x="4718264" y="401439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 rot="840000">
              <a:off x="4800273" y="2402778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79" name="テキスト ボックス 178"/>
            <p:cNvSpPr txBox="1"/>
            <p:nvPr/>
          </p:nvSpPr>
          <p:spPr>
            <a:xfrm rot="16800000">
              <a:off x="1968750" y="1054890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 rot="4320000">
              <a:off x="3328954" y="592278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1" name="テキスト ボックス 180"/>
            <p:cNvSpPr txBox="1"/>
            <p:nvPr/>
          </p:nvSpPr>
          <p:spPr>
            <a:xfrm rot="21240000">
              <a:off x="2578038" y="166802"/>
              <a:ext cx="1102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 rot="4320000">
              <a:off x="3683760" y="1670985"/>
              <a:ext cx="1103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r>
                <a:rPr kumimoji="1" lang="ja-JP" altLang="en-US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　</a:t>
              </a:r>
              <a:endParaRPr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  <a:p>
              <a:pPr algn="ctr"/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3" name="テキスト ボックス 182"/>
            <p:cNvSpPr txBox="1"/>
            <p:nvPr/>
          </p:nvSpPr>
          <p:spPr>
            <a:xfrm rot="5940000">
              <a:off x="3583512" y="5760261"/>
              <a:ext cx="106802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4" name="テキスト ボックス 183"/>
            <p:cNvSpPr txBox="1"/>
            <p:nvPr/>
          </p:nvSpPr>
          <p:spPr>
            <a:xfrm rot="15420000">
              <a:off x="1974630" y="5751945"/>
              <a:ext cx="11854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  <p:sp>
          <p:nvSpPr>
            <p:cNvPr id="185" name="テキスト ボックス 184"/>
            <p:cNvSpPr txBox="1"/>
            <p:nvPr/>
          </p:nvSpPr>
          <p:spPr>
            <a:xfrm rot="16800000">
              <a:off x="1690146" y="2574128"/>
              <a:ext cx="9059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600" b="1" i="1" dirty="0" smtClean="0">
                  <a:solidFill>
                    <a:schemeClr val="bg1">
                      <a:lumMod val="65000"/>
                    </a:schemeClr>
                  </a:solidFill>
                  <a:latin typeface="Arial Narrow" panose="020B0606020202030204" pitchFamily="34" charset="0"/>
                  <a:ea typeface="ＭＳ 明朝" panose="02020609040205080304" pitchFamily="17" charset="-128"/>
                  <a:cs typeface="Arial Bold" panose="020B0704020202020204" pitchFamily="34" charset="0"/>
                </a:rPr>
                <a:t>B O U N D A R Y</a:t>
              </a:r>
              <a:endParaRPr kumimoji="1" lang="ja-JP" altLang="en-US" sz="600" b="1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endParaRPr>
            </a:p>
          </p:txBody>
        </p:sp>
      </p:grpSp>
      <p:sp>
        <p:nvSpPr>
          <p:cNvPr id="194" name="下矢印 193"/>
          <p:cNvSpPr/>
          <p:nvPr/>
        </p:nvSpPr>
        <p:spPr>
          <a:xfrm rot="600000">
            <a:off x="3021997" y="325569"/>
            <a:ext cx="650537" cy="82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5" name="下矢印 194"/>
          <p:cNvSpPr/>
          <p:nvPr/>
        </p:nvSpPr>
        <p:spPr>
          <a:xfrm rot="21000000">
            <a:off x="6705654" y="279302"/>
            <a:ext cx="650537" cy="82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1289774" y="514675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2072578" y="462768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 rot="600000">
            <a:off x="1476389" y="887938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0" name="直線コネクタ 229"/>
          <p:cNvCxnSpPr/>
          <p:nvPr/>
        </p:nvCxnSpPr>
        <p:spPr>
          <a:xfrm rot="-600000">
            <a:off x="7570268" y="875332"/>
            <a:ext cx="1080000" cy="0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1" name="テキスト ボックス 230"/>
          <p:cNvSpPr txBox="1"/>
          <p:nvPr/>
        </p:nvSpPr>
        <p:spPr>
          <a:xfrm>
            <a:off x="7453025" y="496169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P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8292662" y="452386"/>
            <a:ext cx="544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S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264" name="グループ化 263"/>
          <p:cNvGrpSpPr/>
          <p:nvPr/>
        </p:nvGrpSpPr>
        <p:grpSpPr>
          <a:xfrm rot="-600000">
            <a:off x="8480941" y="720527"/>
            <a:ext cx="564808" cy="851686"/>
            <a:chOff x="4579948" y="4310623"/>
            <a:chExt cx="564808" cy="851686"/>
          </a:xfrm>
        </p:grpSpPr>
        <p:sp>
          <p:nvSpPr>
            <p:cNvPr id="265" name="フリーフォーム 264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66" name="直線矢印コネクタ 265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矢印コネクタ 266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グループ化 270"/>
          <p:cNvGrpSpPr/>
          <p:nvPr/>
        </p:nvGrpSpPr>
        <p:grpSpPr>
          <a:xfrm rot="-600000" flipH="1">
            <a:off x="7891542" y="900853"/>
            <a:ext cx="292529" cy="530827"/>
            <a:chOff x="4852227" y="4631482"/>
            <a:chExt cx="292529" cy="530827"/>
          </a:xfrm>
        </p:grpSpPr>
        <p:sp>
          <p:nvSpPr>
            <p:cNvPr id="273" name="フリーフォーム 272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74" name="直線矢印コネクタ 273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グループ化 279"/>
          <p:cNvGrpSpPr/>
          <p:nvPr/>
        </p:nvGrpSpPr>
        <p:grpSpPr>
          <a:xfrm rot="-600000" flipH="1">
            <a:off x="7594347" y="880837"/>
            <a:ext cx="564808" cy="851686"/>
            <a:chOff x="4579948" y="4310623"/>
            <a:chExt cx="564808" cy="851686"/>
          </a:xfrm>
        </p:grpSpPr>
        <p:sp>
          <p:nvSpPr>
            <p:cNvPr id="281" name="フリーフォーム 280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282" name="直線矢印コネクタ 281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矢印コネクタ 282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グループ化 311"/>
          <p:cNvGrpSpPr/>
          <p:nvPr/>
        </p:nvGrpSpPr>
        <p:grpSpPr>
          <a:xfrm rot="-600000" flipH="1">
            <a:off x="7256936" y="884259"/>
            <a:ext cx="877407" cy="1193390"/>
            <a:chOff x="4267349" y="3968919"/>
            <a:chExt cx="877407" cy="1193390"/>
          </a:xfrm>
        </p:grpSpPr>
        <p:sp>
          <p:nvSpPr>
            <p:cNvPr id="313" name="フリーフォーム 312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14" name="直線矢印コネクタ 313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矢印コネクタ 321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矢印コネクタ 32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グループ化 334"/>
          <p:cNvGrpSpPr/>
          <p:nvPr/>
        </p:nvGrpSpPr>
        <p:grpSpPr>
          <a:xfrm rot="-600000">
            <a:off x="8341238" y="1245458"/>
            <a:ext cx="877407" cy="1193390"/>
            <a:chOff x="4267349" y="3968919"/>
            <a:chExt cx="877407" cy="1193390"/>
          </a:xfrm>
        </p:grpSpPr>
        <p:sp>
          <p:nvSpPr>
            <p:cNvPr id="336" name="フリーフォーム 335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337" name="直線矢印コネクタ 336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矢印コネクタ 337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矢印コネクタ 338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グループ化 364"/>
          <p:cNvGrpSpPr/>
          <p:nvPr/>
        </p:nvGrpSpPr>
        <p:grpSpPr>
          <a:xfrm rot="-600000">
            <a:off x="7804645" y="1916067"/>
            <a:ext cx="1000312" cy="1503851"/>
            <a:chOff x="3579636" y="3238772"/>
            <a:chExt cx="1000312" cy="1503851"/>
          </a:xfrm>
        </p:grpSpPr>
        <p:cxnSp>
          <p:nvCxnSpPr>
            <p:cNvPr id="374" name="直線矢印コネクタ 373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矢印コネクタ 375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矢印コネクタ 376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線矢印コネクタ 377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グループ化 430"/>
          <p:cNvGrpSpPr/>
          <p:nvPr/>
        </p:nvGrpSpPr>
        <p:grpSpPr>
          <a:xfrm rot="-600000" flipH="1">
            <a:off x="7603844" y="1606740"/>
            <a:ext cx="1343325" cy="1867651"/>
            <a:chOff x="3236623" y="2874972"/>
            <a:chExt cx="1343325" cy="1867651"/>
          </a:xfrm>
        </p:grpSpPr>
        <p:cxnSp>
          <p:nvCxnSpPr>
            <p:cNvPr id="441" name="直線矢印コネクタ 440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矢印コネクタ 441"/>
            <p:cNvCxnSpPr/>
            <p:nvPr/>
          </p:nvCxnSpPr>
          <p:spPr>
            <a:xfrm rot="18960000" flipV="1">
              <a:off x="4267350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矢印コネクタ 442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矢印コネクタ 443"/>
            <p:cNvCxnSpPr/>
            <p:nvPr/>
          </p:nvCxnSpPr>
          <p:spPr>
            <a:xfrm rot="18960000" flipV="1">
              <a:off x="3582086" y="323833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矢印コネクタ 444"/>
            <p:cNvCxnSpPr/>
            <p:nvPr/>
          </p:nvCxnSpPr>
          <p:spPr>
            <a:xfrm rot="18960000" flipV="1">
              <a:off x="3236623" y="28749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6" name="グループ化 445"/>
          <p:cNvGrpSpPr/>
          <p:nvPr/>
        </p:nvGrpSpPr>
        <p:grpSpPr>
          <a:xfrm rot="-600000" flipH="1">
            <a:off x="8704685" y="2364756"/>
            <a:ext cx="345463" cy="867367"/>
            <a:chOff x="3236623" y="2874972"/>
            <a:chExt cx="345463" cy="867367"/>
          </a:xfrm>
        </p:grpSpPr>
        <p:cxnSp>
          <p:nvCxnSpPr>
            <p:cNvPr id="455" name="直線矢印コネクタ 454"/>
            <p:cNvCxnSpPr/>
            <p:nvPr/>
          </p:nvCxnSpPr>
          <p:spPr>
            <a:xfrm rot="18960000" flipV="1">
              <a:off x="3582086" y="323833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線矢印コネクタ 455"/>
            <p:cNvCxnSpPr/>
            <p:nvPr/>
          </p:nvCxnSpPr>
          <p:spPr>
            <a:xfrm rot="18960000" flipV="1">
              <a:off x="3236623" y="28749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3" name="ホームベース 472"/>
          <p:cNvSpPr/>
          <p:nvPr/>
        </p:nvSpPr>
        <p:spPr>
          <a:xfrm rot="18240000">
            <a:off x="8451797" y="203352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4" name="ホームベース 473"/>
          <p:cNvSpPr/>
          <p:nvPr/>
        </p:nvSpPr>
        <p:spPr>
          <a:xfrm rot="12960000">
            <a:off x="8862844" y="1970827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5" name="ホームベース 474"/>
          <p:cNvSpPr/>
          <p:nvPr/>
        </p:nvSpPr>
        <p:spPr>
          <a:xfrm rot="12960000">
            <a:off x="8277354" y="206419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6" name="ホームベース 475"/>
          <p:cNvSpPr/>
          <p:nvPr/>
        </p:nvSpPr>
        <p:spPr>
          <a:xfrm rot="12960000">
            <a:off x="7563346" y="2134252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7" name="テキスト ボックス 476"/>
          <p:cNvSpPr txBox="1"/>
          <p:nvPr/>
        </p:nvSpPr>
        <p:spPr>
          <a:xfrm>
            <a:off x="8437771" y="201663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8" name="テキスト ボックス 477"/>
          <p:cNvSpPr txBox="1"/>
          <p:nvPr/>
        </p:nvSpPr>
        <p:spPr>
          <a:xfrm>
            <a:off x="8856440" y="1964028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0" name="テキスト ボックス 479"/>
          <p:cNvSpPr txBox="1"/>
          <p:nvPr/>
        </p:nvSpPr>
        <p:spPr>
          <a:xfrm>
            <a:off x="8284922" y="2051559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1" name="テキスト ボックス 480"/>
          <p:cNvSpPr txBox="1"/>
          <p:nvPr/>
        </p:nvSpPr>
        <p:spPr>
          <a:xfrm>
            <a:off x="7562228" y="2123833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3" name="ホームベース 482"/>
          <p:cNvSpPr/>
          <p:nvPr/>
        </p:nvSpPr>
        <p:spPr>
          <a:xfrm rot="12960000">
            <a:off x="9042435" y="3210469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4" name="ホームベース 483"/>
          <p:cNvSpPr/>
          <p:nvPr/>
        </p:nvSpPr>
        <p:spPr>
          <a:xfrm rot="12960000">
            <a:off x="9637434" y="3050647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6" name="ホームベース 485"/>
          <p:cNvSpPr/>
          <p:nvPr/>
        </p:nvSpPr>
        <p:spPr>
          <a:xfrm rot="18240000">
            <a:off x="8411080" y="3224591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7" name="ホームベース 486"/>
          <p:cNvSpPr/>
          <p:nvPr/>
        </p:nvSpPr>
        <p:spPr>
          <a:xfrm rot="18240000">
            <a:off x="7433708" y="355079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8" name="テキスト ボックス 487"/>
          <p:cNvSpPr txBox="1"/>
          <p:nvPr/>
        </p:nvSpPr>
        <p:spPr>
          <a:xfrm>
            <a:off x="7423264" y="3529137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9" name="テキスト ボックス 488"/>
          <p:cNvSpPr txBox="1"/>
          <p:nvPr/>
        </p:nvSpPr>
        <p:spPr>
          <a:xfrm>
            <a:off x="8384764" y="3204826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2" name="テキスト ボックス 481"/>
          <p:cNvSpPr txBox="1"/>
          <p:nvPr/>
        </p:nvSpPr>
        <p:spPr>
          <a:xfrm>
            <a:off x="9044610" y="3207831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0" name="テキスト ボックス 489"/>
          <p:cNvSpPr txBox="1"/>
          <p:nvPr/>
        </p:nvSpPr>
        <p:spPr>
          <a:xfrm>
            <a:off x="9637607" y="303776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9" name="角丸四角形吹き出し 498"/>
          <p:cNvSpPr/>
          <p:nvPr/>
        </p:nvSpPr>
        <p:spPr>
          <a:xfrm>
            <a:off x="6380221" y="3917403"/>
            <a:ext cx="2315408" cy="792659"/>
          </a:xfrm>
          <a:prstGeom prst="wedgeRoundRectCallout">
            <a:avLst>
              <a:gd name="adj1" fmla="val -6568"/>
              <a:gd name="adj2" fmla="val -6417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ポートを凌げば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最後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に右端で最強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0" name="角丸四角形吹き出し 499"/>
          <p:cNvSpPr/>
          <p:nvPr/>
        </p:nvSpPr>
        <p:spPr>
          <a:xfrm>
            <a:off x="9145035" y="3577084"/>
            <a:ext cx="2608815" cy="1032480"/>
          </a:xfrm>
          <a:prstGeom prst="wedgeRoundRectCallout">
            <a:avLst>
              <a:gd name="adj1" fmla="val -42902"/>
              <a:gd name="adj2" fmla="val -6765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ポートレイで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リーバウまたは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スターボ攻撃される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501" name="グループ化 500"/>
          <p:cNvGrpSpPr/>
          <p:nvPr/>
        </p:nvGrpSpPr>
        <p:grpSpPr>
          <a:xfrm rot="600000" flipH="1">
            <a:off x="1172118" y="757146"/>
            <a:ext cx="564808" cy="851686"/>
            <a:chOff x="4579948" y="4310623"/>
            <a:chExt cx="564808" cy="851686"/>
          </a:xfrm>
        </p:grpSpPr>
        <p:sp>
          <p:nvSpPr>
            <p:cNvPr id="502" name="フリーフォーム 501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503" name="直線矢印コネクタ 502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線矢印コネクタ 503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グループ化 512"/>
          <p:cNvGrpSpPr/>
          <p:nvPr/>
        </p:nvGrpSpPr>
        <p:grpSpPr>
          <a:xfrm rot="600000">
            <a:off x="1907193" y="884251"/>
            <a:ext cx="564808" cy="851686"/>
            <a:chOff x="4579948" y="4310623"/>
            <a:chExt cx="564808" cy="851686"/>
          </a:xfrm>
        </p:grpSpPr>
        <p:sp>
          <p:nvSpPr>
            <p:cNvPr id="514" name="フリーフォーム 513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515" name="直線矢印コネクタ 51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線矢印コネクタ 51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6" name="グループ化 535"/>
          <p:cNvGrpSpPr/>
          <p:nvPr/>
        </p:nvGrpSpPr>
        <p:grpSpPr>
          <a:xfrm rot="600000" flipH="1">
            <a:off x="1113178" y="1575997"/>
            <a:ext cx="877407" cy="1193390"/>
            <a:chOff x="4267349" y="3968919"/>
            <a:chExt cx="877407" cy="1193390"/>
          </a:xfrm>
        </p:grpSpPr>
        <p:sp>
          <p:nvSpPr>
            <p:cNvPr id="537" name="フリーフォーム 536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538" name="直線矢印コネクタ 537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矢印コネクタ 538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矢印コネクタ 539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3" name="グループ化 542"/>
          <p:cNvGrpSpPr/>
          <p:nvPr/>
        </p:nvGrpSpPr>
        <p:grpSpPr>
          <a:xfrm rot="600000" flipH="1">
            <a:off x="1619680" y="2350772"/>
            <a:ext cx="922483" cy="1390163"/>
            <a:chOff x="3929744" y="3601319"/>
            <a:chExt cx="922483" cy="1390163"/>
          </a:xfrm>
        </p:grpSpPr>
        <p:cxnSp>
          <p:nvCxnSpPr>
            <p:cNvPr id="545" name="直線矢印コネクタ 544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線矢印コネクタ 545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線矢印コネクタ 546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線矢印コネクタ 547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9" name="グループ化 558"/>
          <p:cNvGrpSpPr/>
          <p:nvPr/>
        </p:nvGrpSpPr>
        <p:grpSpPr>
          <a:xfrm rot="600000">
            <a:off x="1899307" y="915293"/>
            <a:ext cx="1215012" cy="1560990"/>
            <a:chOff x="3929744" y="3601319"/>
            <a:chExt cx="1215012" cy="1560990"/>
          </a:xfrm>
        </p:grpSpPr>
        <p:sp>
          <p:nvSpPr>
            <p:cNvPr id="560" name="フリーフォーム 559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561" name="直線矢印コネクタ 560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線矢印コネクタ 561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線矢印コネクタ 562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線矢印コネクタ 563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8" name="グループ化 567"/>
          <p:cNvGrpSpPr/>
          <p:nvPr/>
        </p:nvGrpSpPr>
        <p:grpSpPr>
          <a:xfrm rot="600000">
            <a:off x="1867650" y="953496"/>
            <a:ext cx="1915229" cy="2286084"/>
            <a:chOff x="3229527" y="2876225"/>
            <a:chExt cx="1915229" cy="2286084"/>
          </a:xfrm>
        </p:grpSpPr>
        <p:sp>
          <p:nvSpPr>
            <p:cNvPr id="569" name="フリーフォーム 568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570" name="直線矢印コネクタ 569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直線矢印コネクタ 570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直線矢印コネクタ 571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線矢印コネクタ 572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直線矢印コネクタ 573"/>
            <p:cNvCxnSpPr/>
            <p:nvPr/>
          </p:nvCxnSpPr>
          <p:spPr>
            <a:xfrm rot="18960000" flipV="1">
              <a:off x="3579636" y="3238771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直線矢印コネクタ 574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7" name="グループ化 576"/>
          <p:cNvGrpSpPr/>
          <p:nvPr/>
        </p:nvGrpSpPr>
        <p:grpSpPr>
          <a:xfrm rot="600000" flipH="1">
            <a:off x="2833556" y="3222154"/>
            <a:ext cx="350108" cy="866547"/>
            <a:chOff x="3579636" y="3238772"/>
            <a:chExt cx="350108" cy="866547"/>
          </a:xfrm>
        </p:grpSpPr>
        <p:cxnSp>
          <p:nvCxnSpPr>
            <p:cNvPr id="582" name="直線矢印コネクタ 581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矢印コネクタ 582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1400169" y="1529692"/>
            <a:ext cx="1497403" cy="2385578"/>
            <a:chOff x="414124" y="3535563"/>
            <a:chExt cx="1497403" cy="2385578"/>
          </a:xfrm>
        </p:grpSpPr>
        <p:grpSp>
          <p:nvGrpSpPr>
            <p:cNvPr id="594" name="グループ化 593"/>
            <p:cNvGrpSpPr/>
            <p:nvPr/>
          </p:nvGrpSpPr>
          <p:grpSpPr>
            <a:xfrm rot="600000">
              <a:off x="561106" y="4054743"/>
              <a:ext cx="1350421" cy="1866398"/>
              <a:chOff x="3229527" y="2876225"/>
              <a:chExt cx="1350421" cy="1866398"/>
            </a:xfrm>
          </p:grpSpPr>
          <p:cxnSp>
            <p:nvCxnSpPr>
              <p:cNvPr id="597" name="直線矢印コネクタ 596"/>
              <p:cNvCxnSpPr/>
              <p:nvPr/>
            </p:nvCxnSpPr>
            <p:spPr>
              <a:xfrm rot="18960000" flipV="1">
                <a:off x="4579948" y="4310623"/>
                <a:ext cx="0" cy="432000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線矢印コネクタ 597"/>
              <p:cNvCxnSpPr/>
              <p:nvPr/>
            </p:nvCxnSpPr>
            <p:spPr>
              <a:xfrm rot="18960000" flipV="1">
                <a:off x="4267349" y="3968919"/>
                <a:ext cx="0" cy="46800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線矢印コネクタ 598"/>
              <p:cNvCxnSpPr/>
              <p:nvPr/>
            </p:nvCxnSpPr>
            <p:spPr>
              <a:xfrm rot="18960000" flipV="1">
                <a:off x="3929744" y="3601319"/>
                <a:ext cx="0" cy="5040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線矢印コネクタ 599"/>
              <p:cNvCxnSpPr/>
              <p:nvPr/>
            </p:nvCxnSpPr>
            <p:spPr>
              <a:xfrm rot="18960000" flipV="1">
                <a:off x="3579636" y="3238771"/>
                <a:ext cx="0" cy="5040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直線矢印コネクタ 600"/>
              <p:cNvCxnSpPr/>
              <p:nvPr/>
            </p:nvCxnSpPr>
            <p:spPr>
              <a:xfrm rot="18960000" flipV="1">
                <a:off x="3229527" y="2876225"/>
                <a:ext cx="0" cy="504000"/>
              </a:xfrm>
              <a:prstGeom prst="straightConnector1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3" name="直線矢印コネクタ 602"/>
            <p:cNvCxnSpPr/>
            <p:nvPr/>
          </p:nvCxnSpPr>
          <p:spPr>
            <a:xfrm rot="19560000" flipV="1">
              <a:off x="414124" y="3535563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" name="ホームベース 603"/>
          <p:cNvSpPr/>
          <p:nvPr/>
        </p:nvSpPr>
        <p:spPr>
          <a:xfrm rot="19440000">
            <a:off x="1229019" y="231236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5" name="ホームベース 604"/>
          <p:cNvSpPr/>
          <p:nvPr/>
        </p:nvSpPr>
        <p:spPr>
          <a:xfrm rot="14160000">
            <a:off x="1805345" y="2476576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7" name="ホームベース 606"/>
          <p:cNvSpPr/>
          <p:nvPr/>
        </p:nvSpPr>
        <p:spPr>
          <a:xfrm rot="19440000">
            <a:off x="2533831" y="256422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609" name="グループ化 608"/>
          <p:cNvGrpSpPr/>
          <p:nvPr/>
        </p:nvGrpSpPr>
        <p:grpSpPr>
          <a:xfrm rot="600000">
            <a:off x="1279603" y="2686881"/>
            <a:ext cx="350109" cy="866546"/>
            <a:chOff x="3229527" y="2876225"/>
            <a:chExt cx="350109" cy="866546"/>
          </a:xfrm>
        </p:grpSpPr>
        <p:cxnSp>
          <p:nvCxnSpPr>
            <p:cNvPr id="615" name="直線矢印コネクタ 614"/>
            <p:cNvCxnSpPr/>
            <p:nvPr/>
          </p:nvCxnSpPr>
          <p:spPr>
            <a:xfrm rot="18960000" flipV="1">
              <a:off x="3579636" y="3238771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直線矢印コネクタ 615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7" name="ホームベース 616"/>
          <p:cNvSpPr/>
          <p:nvPr/>
        </p:nvSpPr>
        <p:spPr>
          <a:xfrm rot="14160000">
            <a:off x="3229444" y="2920229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06" name="テキスト ボックス 605"/>
          <p:cNvSpPr txBox="1"/>
          <p:nvPr/>
        </p:nvSpPr>
        <p:spPr>
          <a:xfrm>
            <a:off x="3221975" y="291471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8" name="テキスト ボックス 617"/>
          <p:cNvSpPr txBox="1"/>
          <p:nvPr/>
        </p:nvSpPr>
        <p:spPr>
          <a:xfrm>
            <a:off x="2492000" y="2556730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19" name="テキスト ボックス 618"/>
          <p:cNvSpPr txBox="1"/>
          <p:nvPr/>
        </p:nvSpPr>
        <p:spPr>
          <a:xfrm>
            <a:off x="1799461" y="2470939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0" name="ホームベース 619"/>
          <p:cNvSpPr/>
          <p:nvPr/>
        </p:nvSpPr>
        <p:spPr>
          <a:xfrm rot="14160000">
            <a:off x="2829422" y="3985743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1" name="ホームベース 620"/>
          <p:cNvSpPr/>
          <p:nvPr/>
        </p:nvSpPr>
        <p:spPr>
          <a:xfrm rot="19440000">
            <a:off x="1176381" y="3550794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2" name="ホームベース 621"/>
          <p:cNvSpPr/>
          <p:nvPr/>
        </p:nvSpPr>
        <p:spPr>
          <a:xfrm rot="19440000">
            <a:off x="2390315" y="3922735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3" name="ホームベース 622"/>
          <p:cNvSpPr/>
          <p:nvPr/>
        </p:nvSpPr>
        <p:spPr>
          <a:xfrm rot="14160000">
            <a:off x="1685572" y="3547469"/>
            <a:ext cx="235832" cy="189364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4" name="テキスト ボックス 623"/>
          <p:cNvSpPr txBox="1"/>
          <p:nvPr/>
        </p:nvSpPr>
        <p:spPr>
          <a:xfrm>
            <a:off x="1181983" y="2309780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5" name="テキスト ボックス 624"/>
          <p:cNvSpPr txBox="1"/>
          <p:nvPr/>
        </p:nvSpPr>
        <p:spPr>
          <a:xfrm>
            <a:off x="2355562" y="3909962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6" name="テキスト ボックス 625"/>
          <p:cNvSpPr txBox="1"/>
          <p:nvPr/>
        </p:nvSpPr>
        <p:spPr>
          <a:xfrm>
            <a:off x="2829277" y="3971071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7" name="テキスト ボックス 626"/>
          <p:cNvSpPr txBox="1"/>
          <p:nvPr/>
        </p:nvSpPr>
        <p:spPr>
          <a:xfrm>
            <a:off x="1132737" y="355191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28" name="テキスト ボックス 627"/>
          <p:cNvSpPr txBox="1"/>
          <p:nvPr/>
        </p:nvSpPr>
        <p:spPr>
          <a:xfrm>
            <a:off x="1677740" y="3551915"/>
            <a:ext cx="26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kumimoji="1" lang="ja-JP" altLang="en-US" sz="11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30" name="角丸四角形吹き出し 629"/>
          <p:cNvSpPr/>
          <p:nvPr/>
        </p:nvSpPr>
        <p:spPr>
          <a:xfrm>
            <a:off x="2663103" y="4427674"/>
            <a:ext cx="2399304" cy="1021218"/>
          </a:xfrm>
          <a:prstGeom prst="wedgeRoundRectCallout">
            <a:avLst>
              <a:gd name="adj1" fmla="val -34648"/>
              <a:gd name="adj2" fmla="val -70176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中盤はスターボで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快適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だが最後に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負ける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1" name="角丸四角形吹き出し 220"/>
          <p:cNvSpPr/>
          <p:nvPr/>
        </p:nvSpPr>
        <p:spPr>
          <a:xfrm>
            <a:off x="3318262" y="1698691"/>
            <a:ext cx="2609338" cy="890462"/>
          </a:xfrm>
          <a:prstGeom prst="wedgeRoundRectCallout">
            <a:avLst>
              <a:gd name="adj1" fmla="val -39939"/>
              <a:gd name="adj2" fmla="val 86101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右振れ時は右凸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スタート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エリア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から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上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マーク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に入れる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28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4821" t="1015" r="28695" b="10725"/>
          <a:stretch/>
        </p:blipFill>
        <p:spPr>
          <a:xfrm>
            <a:off x="-61351" y="1"/>
            <a:ext cx="6451639" cy="6890732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9003209" y="-1018223"/>
            <a:ext cx="1875026" cy="5703512"/>
          </a:xfrm>
          <a:prstGeom prst="line">
            <a:avLst/>
          </a:prstGeom>
          <a:ln w="2032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0878234" y="4685290"/>
            <a:ext cx="5109701" cy="1257697"/>
          </a:xfrm>
          <a:prstGeom prst="line">
            <a:avLst/>
          </a:prstGeom>
          <a:ln w="20320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7711025" y="-99604"/>
            <a:ext cx="799802" cy="799802"/>
            <a:chOff x="8039080" y="5363194"/>
            <a:chExt cx="386996" cy="386996"/>
          </a:xfrm>
        </p:grpSpPr>
        <p:sp>
          <p:nvSpPr>
            <p:cNvPr id="42" name="楕円 41"/>
            <p:cNvSpPr/>
            <p:nvPr/>
          </p:nvSpPr>
          <p:spPr>
            <a:xfrm>
              <a:off x="8039080" y="5363194"/>
              <a:ext cx="386996" cy="38699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43" name="円柱 42"/>
            <p:cNvSpPr/>
            <p:nvPr/>
          </p:nvSpPr>
          <p:spPr>
            <a:xfrm>
              <a:off x="8209718" y="5525404"/>
              <a:ext cx="45719" cy="62576"/>
            </a:xfrm>
            <a:prstGeom prst="can">
              <a:avLst/>
            </a:prstGeom>
            <a:ln w="63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643611" y="25836"/>
            <a:ext cx="799802" cy="799802"/>
            <a:chOff x="8039080" y="5363194"/>
            <a:chExt cx="386996" cy="386996"/>
          </a:xfrm>
        </p:grpSpPr>
        <p:sp>
          <p:nvSpPr>
            <p:cNvPr id="40" name="楕円 39"/>
            <p:cNvSpPr/>
            <p:nvPr/>
          </p:nvSpPr>
          <p:spPr>
            <a:xfrm>
              <a:off x="8039080" y="5363194"/>
              <a:ext cx="386996" cy="38699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41" name="円柱 40"/>
            <p:cNvSpPr/>
            <p:nvPr/>
          </p:nvSpPr>
          <p:spPr>
            <a:xfrm>
              <a:off x="8209718" y="5525404"/>
              <a:ext cx="45719" cy="62576"/>
            </a:xfrm>
            <a:prstGeom prst="can">
              <a:avLst/>
            </a:prstGeom>
            <a:ln w="63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cxnSp>
        <p:nvCxnSpPr>
          <p:cNvPr id="24" name="直線コネクタ 23"/>
          <p:cNvCxnSpPr/>
          <p:nvPr/>
        </p:nvCxnSpPr>
        <p:spPr>
          <a:xfrm>
            <a:off x="8716172" y="-570213"/>
            <a:ext cx="1895074" cy="5598594"/>
          </a:xfrm>
          <a:prstGeom prst="line">
            <a:avLst/>
          </a:prstGeom>
          <a:ln w="2032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0611246" y="5028381"/>
            <a:ext cx="4950905" cy="1249844"/>
          </a:xfrm>
          <a:prstGeom prst="line">
            <a:avLst/>
          </a:prstGeom>
          <a:ln w="2032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 rot="840000">
            <a:off x="11489901" y="5066392"/>
            <a:ext cx="30328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B O U N D A R Y</a:t>
            </a:r>
            <a:endParaRPr kumimoji="1" lang="ja-JP" altLang="en-US" sz="15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4320000">
            <a:off x="7839010" y="188574"/>
            <a:ext cx="303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B O U N D A R Y</a:t>
            </a:r>
            <a:r>
              <a:rPr kumimoji="1" lang="ja-JP" altLang="en-US" sz="15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　</a:t>
            </a:r>
            <a:endParaRPr lang="ja-JP" altLang="en-US" sz="15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  <a:p>
            <a:pPr algn="ctr"/>
            <a:endParaRPr kumimoji="1" lang="ja-JP" altLang="en-US" sz="15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4320000">
            <a:off x="8861277" y="3092310"/>
            <a:ext cx="2902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5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B O U N D A R Y</a:t>
            </a:r>
            <a:r>
              <a:rPr kumimoji="1" lang="ja-JP" altLang="en-US" sz="1500" b="1" i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　</a:t>
            </a:r>
            <a:endParaRPr lang="ja-JP" altLang="en-US" sz="15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  <a:p>
            <a:pPr algn="ctr"/>
            <a:endParaRPr kumimoji="1" lang="ja-JP" altLang="en-US" sz="1500" b="1" i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ea typeface="ＭＳ 明朝" panose="02020609040205080304" pitchFamily="17" charset="-128"/>
              <a:cs typeface="Arial Bold" panose="020B0704020202020204" pitchFamily="34" charset="0"/>
            </a:endParaRPr>
          </a:p>
        </p:txBody>
      </p:sp>
      <p:sp>
        <p:nvSpPr>
          <p:cNvPr id="48" name="下矢印 47"/>
          <p:cNvSpPr/>
          <p:nvPr/>
        </p:nvSpPr>
        <p:spPr>
          <a:xfrm rot="600000">
            <a:off x="7455370" y="1045940"/>
            <a:ext cx="650537" cy="829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4040003" y="3152775"/>
            <a:ext cx="1165714" cy="75247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019955" y="3905250"/>
            <a:ext cx="866370" cy="13227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10749482" y="4281488"/>
            <a:ext cx="138778" cy="40380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 flipV="1">
            <a:off x="10887106" y="4685290"/>
            <a:ext cx="341760" cy="8673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グループ化 73"/>
          <p:cNvGrpSpPr/>
          <p:nvPr/>
        </p:nvGrpSpPr>
        <p:grpSpPr>
          <a:xfrm rot="600000">
            <a:off x="9200054" y="2499461"/>
            <a:ext cx="3360800" cy="4380944"/>
            <a:chOff x="3229527" y="2876225"/>
            <a:chExt cx="1622700" cy="2115257"/>
          </a:xfrm>
        </p:grpSpPr>
        <p:cxnSp>
          <p:nvCxnSpPr>
            <p:cNvPr id="76" name="直線矢印コネクタ 75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rot="18960000" flipV="1">
              <a:off x="3929744" y="3601319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/>
            <p:nvPr/>
          </p:nvCxnSpPr>
          <p:spPr>
            <a:xfrm rot="18960000" flipV="1">
              <a:off x="3579636" y="3238772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rot="18960000" flipV="1">
              <a:off x="3229527" y="2876225"/>
              <a:ext cx="0" cy="50400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/>
          <p:cNvGrpSpPr/>
          <p:nvPr/>
        </p:nvGrpSpPr>
        <p:grpSpPr>
          <a:xfrm rot="600000">
            <a:off x="9235357" y="2478438"/>
            <a:ext cx="1817213" cy="2471650"/>
            <a:chOff x="4267349" y="3968919"/>
            <a:chExt cx="877407" cy="1193390"/>
          </a:xfrm>
        </p:grpSpPr>
        <p:sp>
          <p:nvSpPr>
            <p:cNvPr id="83" name="フリーフォーム 82"/>
            <p:cNvSpPr/>
            <p:nvPr/>
          </p:nvSpPr>
          <p:spPr>
            <a:xfrm>
              <a:off x="4977267" y="4940963"/>
              <a:ext cx="167489" cy="221346"/>
            </a:xfrm>
            <a:custGeom>
              <a:avLst/>
              <a:gdLst>
                <a:gd name="connsiteX0" fmla="*/ 0 w 624396"/>
                <a:gd name="connsiteY0" fmla="*/ 464457 h 464457"/>
                <a:gd name="connsiteX1" fmla="*/ 624115 w 624396"/>
                <a:gd name="connsiteY1" fmla="*/ 174171 h 464457"/>
                <a:gd name="connsiteX2" fmla="*/ 87086 w 624396"/>
                <a:gd name="connsiteY2" fmla="*/ 0 h 464457"/>
                <a:gd name="connsiteX3" fmla="*/ 87086 w 624396"/>
                <a:gd name="connsiteY3" fmla="*/ 0 h 464457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3" fmla="*/ 0 w 538049"/>
                <a:gd name="connsiteY3" fmla="*/ 0 h 371588"/>
                <a:gd name="connsiteX0" fmla="*/ 109791 w 556333"/>
                <a:gd name="connsiteY0" fmla="*/ 631144 h 631144"/>
                <a:gd name="connsiteX1" fmla="*/ 555313 w 556333"/>
                <a:gd name="connsiteY1" fmla="*/ 433727 h 631144"/>
                <a:gd name="connsiteX2" fmla="*/ 18284 w 556333"/>
                <a:gd name="connsiteY2" fmla="*/ 259556 h 631144"/>
                <a:gd name="connsiteX3" fmla="*/ 137346 w 556333"/>
                <a:gd name="connsiteY3" fmla="*/ 0 h 631144"/>
                <a:gd name="connsiteX0" fmla="*/ 91507 w 538049"/>
                <a:gd name="connsiteY0" fmla="*/ 371588 h 371588"/>
                <a:gd name="connsiteX1" fmla="*/ 537029 w 538049"/>
                <a:gd name="connsiteY1" fmla="*/ 174171 h 371588"/>
                <a:gd name="connsiteX2" fmla="*/ 0 w 538049"/>
                <a:gd name="connsiteY2" fmla="*/ 0 h 371588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458471"/>
                <a:gd name="connsiteY0" fmla="*/ 362063 h 362063"/>
                <a:gd name="connsiteX1" fmla="*/ 458448 w 458471"/>
                <a:gd name="connsiteY1" fmla="*/ 164646 h 362063"/>
                <a:gd name="connsiteX2" fmla="*/ 0 w 458471"/>
                <a:gd name="connsiteY2" fmla="*/ 0 h 362063"/>
                <a:gd name="connsiteX0" fmla="*/ 12926 w 377539"/>
                <a:gd name="connsiteY0" fmla="*/ 362063 h 362063"/>
                <a:gd name="connsiteX1" fmla="*/ 377486 w 377539"/>
                <a:gd name="connsiteY1" fmla="*/ 174171 h 362063"/>
                <a:gd name="connsiteX2" fmla="*/ 0 w 377539"/>
                <a:gd name="connsiteY2" fmla="*/ 0 h 362063"/>
                <a:gd name="connsiteX0" fmla="*/ 12926 w 377486"/>
                <a:gd name="connsiteY0" fmla="*/ 362063 h 362063"/>
                <a:gd name="connsiteX1" fmla="*/ 377486 w 377486"/>
                <a:gd name="connsiteY1" fmla="*/ 174171 h 362063"/>
                <a:gd name="connsiteX2" fmla="*/ 0 w 377486"/>
                <a:gd name="connsiteY2" fmla="*/ 0 h 362063"/>
                <a:gd name="connsiteX0" fmla="*/ 12926 w 306067"/>
                <a:gd name="connsiteY0" fmla="*/ 362063 h 362063"/>
                <a:gd name="connsiteX1" fmla="*/ 306048 w 306067"/>
                <a:gd name="connsiteY1" fmla="*/ 169408 h 362063"/>
                <a:gd name="connsiteX2" fmla="*/ 0 w 306067"/>
                <a:gd name="connsiteY2" fmla="*/ 0 h 3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067" h="362063">
                  <a:moveTo>
                    <a:pt x="12926" y="362063"/>
                  </a:moveTo>
                  <a:cubicBezTo>
                    <a:pt x="317726" y="255624"/>
                    <a:pt x="305821" y="232133"/>
                    <a:pt x="306048" y="169408"/>
                  </a:cubicBezTo>
                  <a:cubicBezTo>
                    <a:pt x="306275" y="106683"/>
                    <a:pt x="112524" y="31807"/>
                    <a:pt x="0" y="0"/>
                  </a:cubicBez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cxnSp>
          <p:nvCxnSpPr>
            <p:cNvPr id="84" name="直線矢印コネクタ 83"/>
            <p:cNvCxnSpPr/>
            <p:nvPr/>
          </p:nvCxnSpPr>
          <p:spPr>
            <a:xfrm rot="18960000" flipV="1">
              <a:off x="4852227" y="4631482"/>
              <a:ext cx="0" cy="3600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 rot="18960000" flipV="1">
              <a:off x="4579948" y="4310623"/>
              <a:ext cx="0" cy="43200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 rot="18960000" flipV="1">
              <a:off x="4267349" y="3968919"/>
              <a:ext cx="0" cy="46800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ホームベース 63"/>
          <p:cNvSpPr/>
          <p:nvPr/>
        </p:nvSpPr>
        <p:spPr>
          <a:xfrm rot="14160000">
            <a:off x="11160355" y="5261616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0" name="ホームベース 89"/>
          <p:cNvSpPr/>
          <p:nvPr/>
        </p:nvSpPr>
        <p:spPr>
          <a:xfrm rot="14160000">
            <a:off x="10730934" y="4652311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1" name="ホームベース 90"/>
          <p:cNvSpPr/>
          <p:nvPr/>
        </p:nvSpPr>
        <p:spPr>
          <a:xfrm rot="14160000">
            <a:off x="10342976" y="4050388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2" name="ホームベース 91"/>
          <p:cNvSpPr/>
          <p:nvPr/>
        </p:nvSpPr>
        <p:spPr>
          <a:xfrm rot="20266640">
            <a:off x="10339591" y="4999773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3" name="ホームベース 92"/>
          <p:cNvSpPr/>
          <p:nvPr/>
        </p:nvSpPr>
        <p:spPr>
          <a:xfrm rot="14160000">
            <a:off x="10431301" y="4433976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4" name="ホームベース 93"/>
          <p:cNvSpPr/>
          <p:nvPr/>
        </p:nvSpPr>
        <p:spPr>
          <a:xfrm rot="14160000">
            <a:off x="10157228" y="4033233"/>
            <a:ext cx="170514" cy="132745"/>
          </a:xfrm>
          <a:prstGeom prst="homePlate">
            <a:avLst>
              <a:gd name="adj" fmla="val 5399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5" name="楕円 94"/>
          <p:cNvSpPr/>
          <p:nvPr/>
        </p:nvSpPr>
        <p:spPr>
          <a:xfrm>
            <a:off x="10144032" y="4010189"/>
            <a:ext cx="209607" cy="20960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939092" y="4170657"/>
            <a:ext cx="521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solidFill>
                  <a:srgbClr val="00B05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endParaRPr kumimoji="1" lang="ja-JP" altLang="en-US" sz="1000" b="1" dirty="0">
              <a:solidFill>
                <a:srgbClr val="00B05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7" name="角丸四角形吹き出し 96"/>
          <p:cNvSpPr/>
          <p:nvPr/>
        </p:nvSpPr>
        <p:spPr>
          <a:xfrm>
            <a:off x="8809542" y="654542"/>
            <a:ext cx="2631624" cy="1138746"/>
          </a:xfrm>
          <a:prstGeom prst="wedgeRoundRectCallout">
            <a:avLst>
              <a:gd name="adj1" fmla="val -79132"/>
              <a:gd name="adj2" fmla="val 240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右振れであれば右凸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スタートエリアから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上マークに入れる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6510213" y="329954"/>
            <a:ext cx="2051227" cy="361686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角丸四角形吹き出し 100"/>
          <p:cNvSpPr/>
          <p:nvPr/>
        </p:nvSpPr>
        <p:spPr>
          <a:xfrm>
            <a:off x="8157094" y="5707324"/>
            <a:ext cx="3250427" cy="803333"/>
          </a:xfrm>
          <a:prstGeom prst="wedgeRoundRectCallout">
            <a:avLst>
              <a:gd name="adj1" fmla="val 45064"/>
              <a:gd name="adj2" fmla="val -7909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早くにバウンダリエリアに入り、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ja-JP" altLang="en-US" sz="2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条権利を取得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2" name="角丸四角形吹き出し 101"/>
          <p:cNvSpPr/>
          <p:nvPr/>
        </p:nvSpPr>
        <p:spPr>
          <a:xfrm>
            <a:off x="4418608" y="5435785"/>
            <a:ext cx="3045723" cy="1333826"/>
          </a:xfrm>
          <a:prstGeom prst="wedgeRoundRectCallout">
            <a:avLst>
              <a:gd name="adj1" fmla="val -38858"/>
              <a:gd name="adj2" fmla="val -794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OUT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判定は、白線の中心をマストが越えたら。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艇体の左舷端を、白線の左端に合わせる。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3" name="角丸四角形吹き出し 102"/>
          <p:cNvSpPr/>
          <p:nvPr/>
        </p:nvSpPr>
        <p:spPr>
          <a:xfrm>
            <a:off x="6575459" y="3309712"/>
            <a:ext cx="3086233" cy="806443"/>
          </a:xfrm>
          <a:prstGeom prst="wedgeRoundRectCallout">
            <a:avLst>
              <a:gd name="adj1" fmla="val 62347"/>
              <a:gd name="adj2" fmla="val 395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リーバウ艇に追突しても</a:t>
            </a:r>
            <a:endParaRPr lang="en-US" altLang="ja-JP" sz="2000" dirty="0" smtClean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エリア内なら</a:t>
            </a:r>
            <a:r>
              <a:rPr lang="en-US" altLang="ja-JP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ja-JP" altLang="en-US" sz="2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条で勝つ</a:t>
            </a:r>
            <a:endParaRPr lang="en-US" altLang="ja-JP" sz="20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/>
          <p:cNvSpPr/>
          <p:nvPr/>
        </p:nvSpPr>
        <p:spPr>
          <a:xfrm>
            <a:off x="5070764" y="3186545"/>
            <a:ext cx="2496526" cy="2117195"/>
          </a:xfrm>
          <a:custGeom>
            <a:avLst/>
            <a:gdLst>
              <a:gd name="connsiteX0" fmla="*/ 0 w 2496526"/>
              <a:gd name="connsiteY0" fmla="*/ 1496291 h 2117195"/>
              <a:gd name="connsiteX1" fmla="*/ 1219200 w 2496526"/>
              <a:gd name="connsiteY1" fmla="*/ 2105891 h 2117195"/>
              <a:gd name="connsiteX2" fmla="*/ 2438400 w 2496526"/>
              <a:gd name="connsiteY2" fmla="*/ 1025237 h 2117195"/>
              <a:gd name="connsiteX3" fmla="*/ 2189018 w 2496526"/>
              <a:gd name="connsiteY3" fmla="*/ 0 h 211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526" h="2117195">
                <a:moveTo>
                  <a:pt x="0" y="1496291"/>
                </a:moveTo>
                <a:cubicBezTo>
                  <a:pt x="406400" y="1840345"/>
                  <a:pt x="812800" y="2184400"/>
                  <a:pt x="1219200" y="2105891"/>
                </a:cubicBezTo>
                <a:cubicBezTo>
                  <a:pt x="1625600" y="2027382"/>
                  <a:pt x="2276764" y="1376219"/>
                  <a:pt x="2438400" y="1025237"/>
                </a:cubicBezTo>
                <a:cubicBezTo>
                  <a:pt x="2600036" y="674255"/>
                  <a:pt x="2394527" y="337127"/>
                  <a:pt x="2189018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円柱 28"/>
          <p:cNvSpPr/>
          <p:nvPr/>
        </p:nvSpPr>
        <p:spPr>
          <a:xfrm>
            <a:off x="706030" y="251177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</p:cNvCxnSpPr>
          <p:nvPr/>
        </p:nvCxnSpPr>
        <p:spPr>
          <a:xfrm>
            <a:off x="1332153" y="503340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1332153" y="503340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ホームベース 11"/>
          <p:cNvSpPr/>
          <p:nvPr/>
        </p:nvSpPr>
        <p:spPr>
          <a:xfrm rot="13500000">
            <a:off x="4775265" y="335896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5135207" y="305386"/>
            <a:ext cx="1132418" cy="1321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ホームベース 21"/>
          <p:cNvSpPr/>
          <p:nvPr/>
        </p:nvSpPr>
        <p:spPr>
          <a:xfrm rot="13500000">
            <a:off x="5888153" y="2277550"/>
            <a:ext cx="1419225" cy="533400"/>
          </a:xfrm>
          <a:prstGeom prst="homePlate">
            <a:avLst>
              <a:gd name="adj" fmla="val 132143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14390371">
            <a:off x="3874310" y="1645901"/>
            <a:ext cx="1419225" cy="533400"/>
          </a:xfrm>
          <a:prstGeom prst="homePlate">
            <a:avLst>
              <a:gd name="adj" fmla="val 132143"/>
            </a:avLst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6" name="ホームベース 25"/>
          <p:cNvSpPr/>
          <p:nvPr/>
        </p:nvSpPr>
        <p:spPr>
          <a:xfrm rot="13344553">
            <a:off x="2963966" y="4207171"/>
            <a:ext cx="1419225" cy="533400"/>
          </a:xfrm>
          <a:prstGeom prst="homePlate">
            <a:avLst>
              <a:gd name="adj" fmla="val 132143"/>
            </a:avLst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495746" y="2214546"/>
            <a:ext cx="2664610" cy="1306305"/>
          </a:xfrm>
          <a:prstGeom prst="wedgeRoundRectCallout">
            <a:avLst>
              <a:gd name="adj1" fmla="val 57720"/>
              <a:gd name="adj2" fmla="val 82285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前や下には動きやすい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729322" y="2729721"/>
            <a:ext cx="298007" cy="345989"/>
          </a:xfrm>
          <a:custGeom>
            <a:avLst/>
            <a:gdLst>
              <a:gd name="connsiteX0" fmla="*/ 298007 w 298007"/>
              <a:gd name="connsiteY0" fmla="*/ 345989 h 345989"/>
              <a:gd name="connsiteX1" fmla="*/ 26158 w 298007"/>
              <a:gd name="connsiteY1" fmla="*/ 247135 h 345989"/>
              <a:gd name="connsiteX2" fmla="*/ 26158 w 298007"/>
              <a:gd name="connsiteY2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007" h="345989">
                <a:moveTo>
                  <a:pt x="298007" y="345989"/>
                </a:moveTo>
                <a:cubicBezTo>
                  <a:pt x="184736" y="325394"/>
                  <a:pt x="71466" y="304800"/>
                  <a:pt x="26158" y="247135"/>
                </a:cubicBezTo>
                <a:cubicBezTo>
                  <a:pt x="-19150" y="189470"/>
                  <a:pt x="3504" y="94735"/>
                  <a:pt x="26158" y="0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ホームベース 29"/>
          <p:cNvSpPr/>
          <p:nvPr/>
        </p:nvSpPr>
        <p:spPr>
          <a:xfrm rot="13500000">
            <a:off x="6371625" y="4996275"/>
            <a:ext cx="1419225" cy="533400"/>
          </a:xfrm>
          <a:prstGeom prst="homePlate">
            <a:avLst>
              <a:gd name="adj" fmla="val 132143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6015869" y="4163105"/>
            <a:ext cx="617838" cy="642551"/>
          </a:xfrm>
          <a:custGeom>
            <a:avLst/>
            <a:gdLst>
              <a:gd name="connsiteX0" fmla="*/ 0 w 815546"/>
              <a:gd name="connsiteY0" fmla="*/ 0 h 321276"/>
              <a:gd name="connsiteX1" fmla="*/ 815546 w 815546"/>
              <a:gd name="connsiteY1" fmla="*/ 321276 h 321276"/>
              <a:gd name="connsiteX0" fmla="*/ 0 w 617838"/>
              <a:gd name="connsiteY0" fmla="*/ 0 h 642551"/>
              <a:gd name="connsiteX1" fmla="*/ 617838 w 617838"/>
              <a:gd name="connsiteY1" fmla="*/ 642551 h 64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7838" h="642551">
                <a:moveTo>
                  <a:pt x="0" y="0"/>
                </a:moveTo>
                <a:lnTo>
                  <a:pt x="617838" y="642551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5991156" y="3001570"/>
            <a:ext cx="543697" cy="593124"/>
          </a:xfrm>
          <a:custGeom>
            <a:avLst/>
            <a:gdLst>
              <a:gd name="connsiteX0" fmla="*/ 0 w 543697"/>
              <a:gd name="connsiteY0" fmla="*/ 593124 h 593124"/>
              <a:gd name="connsiteX1" fmla="*/ 543697 w 543697"/>
              <a:gd name="connsiteY1" fmla="*/ 0 h 59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3697" h="593124">
                <a:moveTo>
                  <a:pt x="0" y="593124"/>
                </a:moveTo>
                <a:lnTo>
                  <a:pt x="543697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8260667" y="2877021"/>
            <a:ext cx="3810521" cy="1306305"/>
          </a:xfrm>
          <a:prstGeom prst="wedgeRoundRectCallout">
            <a:avLst>
              <a:gd name="adj1" fmla="val -68540"/>
              <a:gd name="adj2" fmla="val -40742"/>
              <a:gd name="adj3" fmla="val 16667"/>
            </a:avLst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後ろ＆風上へは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/>
            <a:r>
              <a:rPr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360</a:t>
            </a:r>
            <a:r>
              <a:rPr lang="en-US" altLang="ja-JP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°</a:t>
            </a:r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旋回が必要</a:t>
            </a:r>
            <a:endParaRPr lang="en-US" altLang="ja-JP" sz="36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5070764" y="4959927"/>
            <a:ext cx="2971924" cy="1777408"/>
          </a:xfrm>
          <a:custGeom>
            <a:avLst/>
            <a:gdLst>
              <a:gd name="connsiteX0" fmla="*/ 0 w 2971924"/>
              <a:gd name="connsiteY0" fmla="*/ 0 h 1777408"/>
              <a:gd name="connsiteX1" fmla="*/ 1052945 w 2971924"/>
              <a:gd name="connsiteY1" fmla="*/ 1163782 h 1777408"/>
              <a:gd name="connsiteX2" fmla="*/ 2826327 w 2971924"/>
              <a:gd name="connsiteY2" fmla="*/ 1773382 h 1777408"/>
              <a:gd name="connsiteX3" fmla="*/ 2743200 w 2971924"/>
              <a:gd name="connsiteY3" fmla="*/ 886691 h 177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924" h="1777408">
                <a:moveTo>
                  <a:pt x="0" y="0"/>
                </a:moveTo>
                <a:cubicBezTo>
                  <a:pt x="290945" y="434109"/>
                  <a:pt x="581891" y="868218"/>
                  <a:pt x="1052945" y="1163782"/>
                </a:cubicBezTo>
                <a:cubicBezTo>
                  <a:pt x="1523999" y="1459346"/>
                  <a:pt x="2544618" y="1819564"/>
                  <a:pt x="2826327" y="1773382"/>
                </a:cubicBezTo>
                <a:cubicBezTo>
                  <a:pt x="3108036" y="1727200"/>
                  <a:pt x="2925618" y="1306945"/>
                  <a:pt x="2743200" y="886691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4294909" y="3484394"/>
            <a:ext cx="782012" cy="1530951"/>
          </a:xfrm>
          <a:custGeom>
            <a:avLst/>
            <a:gdLst>
              <a:gd name="connsiteX0" fmla="*/ 775855 w 782012"/>
              <a:gd name="connsiteY0" fmla="*/ 34661 h 1530951"/>
              <a:gd name="connsiteX1" fmla="*/ 720436 w 782012"/>
              <a:gd name="connsiteY1" fmla="*/ 34661 h 1530951"/>
              <a:gd name="connsiteX2" fmla="*/ 332509 w 782012"/>
              <a:gd name="connsiteY2" fmla="*/ 394879 h 1530951"/>
              <a:gd name="connsiteX3" fmla="*/ 609600 w 782012"/>
              <a:gd name="connsiteY3" fmla="*/ 1198442 h 1530951"/>
              <a:gd name="connsiteX4" fmla="*/ 0 w 782012"/>
              <a:gd name="connsiteY4" fmla="*/ 1530951 h 15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012" h="1530951">
                <a:moveTo>
                  <a:pt x="775855" y="34661"/>
                </a:moveTo>
                <a:cubicBezTo>
                  <a:pt x="785091" y="4643"/>
                  <a:pt x="794327" y="-25375"/>
                  <a:pt x="720436" y="34661"/>
                </a:cubicBezTo>
                <a:cubicBezTo>
                  <a:pt x="646545" y="94697"/>
                  <a:pt x="350982" y="200916"/>
                  <a:pt x="332509" y="394879"/>
                </a:cubicBezTo>
                <a:cubicBezTo>
                  <a:pt x="314036" y="588843"/>
                  <a:pt x="665018" y="1009097"/>
                  <a:pt x="609600" y="1198442"/>
                </a:cubicBezTo>
                <a:cubicBezTo>
                  <a:pt x="554182" y="1387787"/>
                  <a:pt x="277091" y="1459369"/>
                  <a:pt x="0" y="1530951"/>
                </a:cubicBezTo>
              </a:path>
            </a:pathLst>
          </a:custGeom>
          <a:noFill/>
          <a:ln w="5715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3667" y="309484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endParaRPr kumimoji="1" lang="ja-JP" altLang="en-US" sz="3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06832" y="432827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×</a:t>
            </a:r>
            <a:endParaRPr kumimoji="1" lang="ja-JP" altLang="en-US" sz="3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40134" y="24992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</a:t>
            </a:r>
            <a:endParaRPr kumimoji="1" lang="ja-JP" altLang="en-US" sz="3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971743" y="51008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</a:t>
            </a:r>
            <a:endParaRPr kumimoji="1" lang="ja-JP" altLang="en-US" sz="36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5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線コネクタ 43"/>
          <p:cNvCxnSpPr/>
          <p:nvPr/>
        </p:nvCxnSpPr>
        <p:spPr>
          <a:xfrm flipV="1">
            <a:off x="-1128522" y="1406326"/>
            <a:ext cx="14494803" cy="10190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-871346" y="4819275"/>
            <a:ext cx="14494803" cy="1019080"/>
          </a:xfrm>
          <a:prstGeom prst="line">
            <a:avLst/>
          </a:prstGeom>
          <a:ln w="254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 rot="1757784">
            <a:off x="1577943" y="7033977"/>
            <a:ext cx="6670909" cy="3951709"/>
            <a:chOff x="5397273" y="1676400"/>
            <a:chExt cx="3305175" cy="3305175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5397273" y="167640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 flipH="1">
              <a:off x="7049860" y="32090"/>
              <a:ext cx="1" cy="330517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円柱 28"/>
          <p:cNvSpPr/>
          <p:nvPr/>
        </p:nvSpPr>
        <p:spPr>
          <a:xfrm>
            <a:off x="2755037" y="5335507"/>
            <a:ext cx="597353" cy="817611"/>
          </a:xfrm>
          <a:prstGeom prst="can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7" name="直線コネクタ 6"/>
          <p:cNvCxnSpPr>
            <a:stCxn id="29" idx="4"/>
          </p:cNvCxnSpPr>
          <p:nvPr/>
        </p:nvCxnSpPr>
        <p:spPr>
          <a:xfrm>
            <a:off x="3381160" y="5587670"/>
            <a:ext cx="10739035" cy="7174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29" idx="4"/>
          </p:cNvCxnSpPr>
          <p:nvPr/>
        </p:nvCxnSpPr>
        <p:spPr>
          <a:xfrm>
            <a:off x="3381160" y="5587670"/>
            <a:ext cx="10739035" cy="71748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ホームベース 22"/>
          <p:cNvSpPr/>
          <p:nvPr/>
        </p:nvSpPr>
        <p:spPr>
          <a:xfrm rot="17993341">
            <a:off x="7912223" y="484901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 rot="18013565">
            <a:off x="9279691" y="4937561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6" name="ホームベース 35"/>
          <p:cNvSpPr/>
          <p:nvPr/>
        </p:nvSpPr>
        <p:spPr>
          <a:xfrm rot="13063478">
            <a:off x="2899271" y="4643294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1" name="角丸四角形吹き出し 40"/>
          <p:cNvSpPr/>
          <p:nvPr/>
        </p:nvSpPr>
        <p:spPr>
          <a:xfrm>
            <a:off x="3500798" y="4706213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下矢印 44"/>
          <p:cNvSpPr/>
          <p:nvPr/>
        </p:nvSpPr>
        <p:spPr>
          <a:xfrm rot="21370950">
            <a:off x="5759520" y="404695"/>
            <a:ext cx="1460039" cy="1703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7" name="ホームベース 46"/>
          <p:cNvSpPr/>
          <p:nvPr/>
        </p:nvSpPr>
        <p:spPr>
          <a:xfrm rot="13063478">
            <a:off x="4376961" y="4746023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8" name="ホームベース 47"/>
          <p:cNvSpPr/>
          <p:nvPr/>
        </p:nvSpPr>
        <p:spPr>
          <a:xfrm rot="13063478">
            <a:off x="5758020" y="4821541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9" name="ホームベース 48"/>
          <p:cNvSpPr/>
          <p:nvPr/>
        </p:nvSpPr>
        <p:spPr>
          <a:xfrm rot="13063478">
            <a:off x="11119178" y="516635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0" name="ホームベース 49"/>
          <p:cNvSpPr/>
          <p:nvPr/>
        </p:nvSpPr>
        <p:spPr>
          <a:xfrm rot="13063478">
            <a:off x="-60836" y="2702757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ホームベース 50"/>
          <p:cNvSpPr/>
          <p:nvPr/>
        </p:nvSpPr>
        <p:spPr>
          <a:xfrm rot="13063478">
            <a:off x="1340654" y="274833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ホームベース 51"/>
          <p:cNvSpPr/>
          <p:nvPr/>
        </p:nvSpPr>
        <p:spPr>
          <a:xfrm rot="18082918">
            <a:off x="4478082" y="2435556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ホームベース 52"/>
          <p:cNvSpPr/>
          <p:nvPr/>
        </p:nvSpPr>
        <p:spPr>
          <a:xfrm rot="12767175">
            <a:off x="8069682" y="3206135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4" name="ホームベース 53"/>
          <p:cNvSpPr/>
          <p:nvPr/>
        </p:nvSpPr>
        <p:spPr>
          <a:xfrm rot="17993341">
            <a:off x="9645017" y="1883554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 rot="18013565">
            <a:off x="10999636" y="1960842"/>
            <a:ext cx="1419225" cy="533400"/>
          </a:xfrm>
          <a:prstGeom prst="homePlate">
            <a:avLst>
              <a:gd name="adj" fmla="val 132143"/>
            </a:avLst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8" name="直線矢印コネクタ 7"/>
          <p:cNvCxnSpPr>
            <a:stCxn id="36" idx="3"/>
            <a:endCxn id="50" idx="1"/>
          </p:cNvCxnSpPr>
          <p:nvPr/>
        </p:nvCxnSpPr>
        <p:spPr>
          <a:xfrm flipH="1" flipV="1">
            <a:off x="1210052" y="3403646"/>
            <a:ext cx="1837556" cy="1072159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矢印コネクタ 55"/>
          <p:cNvCxnSpPr/>
          <p:nvPr/>
        </p:nvCxnSpPr>
        <p:spPr>
          <a:xfrm flipH="1" flipV="1">
            <a:off x="2604709" y="3440074"/>
            <a:ext cx="1913756" cy="1129309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線矢印コネクタ 57"/>
          <p:cNvCxnSpPr/>
          <p:nvPr/>
        </p:nvCxnSpPr>
        <p:spPr>
          <a:xfrm flipH="1" flipV="1">
            <a:off x="9367416" y="3879792"/>
            <a:ext cx="1913756" cy="1129309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矢印コネクタ 58"/>
          <p:cNvCxnSpPr>
            <a:stCxn id="23" idx="3"/>
            <a:endCxn id="54" idx="1"/>
          </p:cNvCxnSpPr>
          <p:nvPr/>
        </p:nvCxnSpPr>
        <p:spPr>
          <a:xfrm flipV="1">
            <a:off x="8975451" y="2765483"/>
            <a:ext cx="1025563" cy="1735004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10379301" y="2862635"/>
            <a:ext cx="973505" cy="1641877"/>
          </a:xfrm>
          <a:prstGeom prst="straightConnector1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角丸四角形吹き出し 60"/>
          <p:cNvSpPr/>
          <p:nvPr/>
        </p:nvSpPr>
        <p:spPr>
          <a:xfrm>
            <a:off x="4935401" y="4802174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4" name="角丸四角形吹き出し 63"/>
          <p:cNvSpPr/>
          <p:nvPr/>
        </p:nvSpPr>
        <p:spPr>
          <a:xfrm>
            <a:off x="6303949" y="4857090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３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5" name="角丸四角形吹き出し 64"/>
          <p:cNvSpPr/>
          <p:nvPr/>
        </p:nvSpPr>
        <p:spPr>
          <a:xfrm>
            <a:off x="8179246" y="4904523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４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6" name="角丸四角形吹き出し 65"/>
          <p:cNvSpPr/>
          <p:nvPr/>
        </p:nvSpPr>
        <p:spPr>
          <a:xfrm>
            <a:off x="9532718" y="4982129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５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7" name="角丸四角形吹き出し 66"/>
          <p:cNvSpPr/>
          <p:nvPr/>
        </p:nvSpPr>
        <p:spPr>
          <a:xfrm>
            <a:off x="11526763" y="5115716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６</a:t>
            </a:r>
            <a:endParaRPr lang="ja-JP" altLang="en-US" sz="3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8" name="角丸四角形吹き出し 67"/>
          <p:cNvSpPr/>
          <p:nvPr/>
        </p:nvSpPr>
        <p:spPr>
          <a:xfrm>
            <a:off x="9902422" y="1922490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１</a:t>
            </a:r>
            <a:endParaRPr lang="ja-JP" altLang="en-US" sz="3600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471766" y="3352800"/>
            <a:ext cx="1395634" cy="1295400"/>
          </a:xfrm>
          <a:custGeom>
            <a:avLst/>
            <a:gdLst>
              <a:gd name="connsiteX0" fmla="*/ 1395634 w 1395634"/>
              <a:gd name="connsiteY0" fmla="*/ 1295400 h 1295400"/>
              <a:gd name="connsiteX1" fmla="*/ 81184 w 1395634"/>
              <a:gd name="connsiteY1" fmla="*/ 571500 h 1295400"/>
              <a:gd name="connsiteX2" fmla="*/ 252634 w 1395634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634" h="1295400">
                <a:moveTo>
                  <a:pt x="1395634" y="1295400"/>
                </a:moveTo>
                <a:cubicBezTo>
                  <a:pt x="833659" y="1041400"/>
                  <a:pt x="271684" y="787400"/>
                  <a:pt x="81184" y="571500"/>
                </a:cubicBezTo>
                <a:cubicBezTo>
                  <a:pt x="-109316" y="355600"/>
                  <a:pt x="71659" y="177800"/>
                  <a:pt x="252634" y="0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9" name="角丸四角形吹き出し 68"/>
          <p:cNvSpPr/>
          <p:nvPr/>
        </p:nvSpPr>
        <p:spPr>
          <a:xfrm>
            <a:off x="11259527" y="1981178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２</a:t>
            </a:r>
          </a:p>
        </p:txBody>
      </p:sp>
      <p:sp>
        <p:nvSpPr>
          <p:cNvPr id="70" name="角丸四角形吹き出し 69"/>
          <p:cNvSpPr/>
          <p:nvPr/>
        </p:nvSpPr>
        <p:spPr>
          <a:xfrm>
            <a:off x="4690851" y="2536908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３</a:t>
            </a:r>
            <a:endParaRPr lang="ja-JP" altLang="en-US" sz="3600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1" name="角丸四角形吹き出し 70"/>
          <p:cNvSpPr/>
          <p:nvPr/>
        </p:nvSpPr>
        <p:spPr>
          <a:xfrm>
            <a:off x="356457" y="2687873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４</a:t>
            </a:r>
            <a:endParaRPr lang="ja-JP" altLang="en-US" sz="3600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角丸四角形吹き出し 71"/>
          <p:cNvSpPr/>
          <p:nvPr/>
        </p:nvSpPr>
        <p:spPr>
          <a:xfrm>
            <a:off x="1860947" y="2801578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５</a:t>
            </a:r>
            <a:endParaRPr lang="ja-JP" altLang="en-US" sz="3600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3" name="角丸四角形吹き出し 72"/>
          <p:cNvSpPr/>
          <p:nvPr/>
        </p:nvSpPr>
        <p:spPr>
          <a:xfrm>
            <a:off x="8597164" y="3163584"/>
            <a:ext cx="674551" cy="693371"/>
          </a:xfrm>
          <a:prstGeom prst="wedgeRoundRectCallout">
            <a:avLst>
              <a:gd name="adj1" fmla="val -37360"/>
              <a:gd name="adj2" fmla="val 92199"/>
              <a:gd name="adj3" fmla="val 16667"/>
            </a:avLst>
          </a:prstGeom>
          <a:noFill/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６</a:t>
            </a:r>
            <a:endParaRPr lang="ja-JP" altLang="en-US" sz="3600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8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2419</Words>
  <Application>Microsoft Office PowerPoint</Application>
  <PresentationFormat>ワイド画面</PresentationFormat>
  <Paragraphs>637</Paragraphs>
  <Slides>78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83" baseType="lpstr">
      <vt:lpstr>ＭＳ 明朝</vt:lpstr>
      <vt:lpstr>Arial</vt:lpstr>
      <vt:lpstr>Arial Bold</vt:lpstr>
      <vt:lpstr>Arial Narrow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2023-08-03T10:00:27Z</dcterms:created>
  <dcterms:modified xsi:type="dcterms:W3CDTF">2023-08-03T21:27:12Z</dcterms:modified>
</cp:coreProperties>
</file>